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8"/>
  </p:notesMasterIdLst>
  <p:sldIdLst>
    <p:sldId id="258" r:id="rId2"/>
    <p:sldId id="259" r:id="rId3"/>
    <p:sldId id="260" r:id="rId4"/>
    <p:sldId id="261" r:id="rId5"/>
    <p:sldId id="282" r:id="rId6"/>
    <p:sldId id="281" r:id="rId7"/>
    <p:sldId id="262" r:id="rId8"/>
    <p:sldId id="289" r:id="rId9"/>
    <p:sldId id="287" r:id="rId10"/>
    <p:sldId id="273" r:id="rId11"/>
    <p:sldId id="283" r:id="rId12"/>
    <p:sldId id="284" r:id="rId13"/>
    <p:sldId id="288" r:id="rId14"/>
    <p:sldId id="286" r:id="rId15"/>
    <p:sldId id="285" r:id="rId16"/>
    <p:sldId id="275" r:id="rId17"/>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999"/>
    <a:srgbClr val="006666"/>
    <a:srgbClr val="039AA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4556" autoAdjust="0"/>
    <p:restoredTop sz="76000" autoAdjust="0"/>
  </p:normalViewPr>
  <p:slideViewPr>
    <p:cSldViewPr snapToGrid="0" snapToObjects="1">
      <p:cViewPr varScale="1">
        <p:scale>
          <a:sx n="62" d="100"/>
          <a:sy n="62" d="100"/>
        </p:scale>
        <p:origin x="1046" y="523"/>
      </p:cViewPr>
      <p:guideLst/>
    </p:cSldViewPr>
  </p:slideViewPr>
  <p:outlineViewPr>
    <p:cViewPr>
      <p:scale>
        <a:sx n="33" d="100"/>
        <a:sy n="33" d="100"/>
      </p:scale>
      <p:origin x="0" y="-359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ffor Health" userId="7bcae8d4571cb263" providerId="LiveId" clId="{8C79ABB5-1288-4C80-9C9B-ED2E58B12B89}"/>
    <pc:docChg chg="custSel modSld">
      <pc:chgData name="Affor Health" userId="7bcae8d4571cb263" providerId="LiveId" clId="{8C79ABB5-1288-4C80-9C9B-ED2E58B12B89}" dt="2023-11-03T09:14:57.015" v="5321" actId="20577"/>
      <pc:docMkLst>
        <pc:docMk/>
      </pc:docMkLst>
      <pc:sldChg chg="modSp mod">
        <pc:chgData name="Affor Health" userId="7bcae8d4571cb263" providerId="LiveId" clId="{8C79ABB5-1288-4C80-9C9B-ED2E58B12B89}" dt="2023-11-03T09:02:32.649" v="4989" actId="20577"/>
        <pc:sldMkLst>
          <pc:docMk/>
          <pc:sldMk cId="0" sldId="259"/>
        </pc:sldMkLst>
        <pc:spChg chg="mod">
          <ac:chgData name="Affor Health" userId="7bcae8d4571cb263" providerId="LiveId" clId="{8C79ABB5-1288-4C80-9C9B-ED2E58B12B89}" dt="2023-11-03T09:02:32.649" v="4989" actId="20577"/>
          <ac:spMkLst>
            <pc:docMk/>
            <pc:sldMk cId="0" sldId="259"/>
            <ac:spMk id="43" creationId="{00000000-0000-0000-0000-000000000000}"/>
          </ac:spMkLst>
        </pc:spChg>
      </pc:sldChg>
      <pc:sldChg chg="modSp mod">
        <pc:chgData name="Affor Health" userId="7bcae8d4571cb263" providerId="LiveId" clId="{8C79ABB5-1288-4C80-9C9B-ED2E58B12B89}" dt="2023-11-03T08:42:37.131" v="4048" actId="113"/>
        <pc:sldMkLst>
          <pc:docMk/>
          <pc:sldMk cId="0" sldId="260"/>
        </pc:sldMkLst>
        <pc:spChg chg="mod">
          <ac:chgData name="Affor Health" userId="7bcae8d4571cb263" providerId="LiveId" clId="{8C79ABB5-1288-4C80-9C9B-ED2E58B12B89}" dt="2023-11-03T08:42:37.131" v="4048" actId="113"/>
          <ac:spMkLst>
            <pc:docMk/>
            <pc:sldMk cId="0" sldId="260"/>
            <ac:spMk id="50" creationId="{00000000-0000-0000-0000-000000000000}"/>
          </ac:spMkLst>
        </pc:spChg>
      </pc:sldChg>
      <pc:sldChg chg="modSp mod">
        <pc:chgData name="Affor Health" userId="7bcae8d4571cb263" providerId="LiveId" clId="{8C79ABB5-1288-4C80-9C9B-ED2E58B12B89}" dt="2023-11-03T08:44:11.044" v="4058" actId="113"/>
        <pc:sldMkLst>
          <pc:docMk/>
          <pc:sldMk cId="0" sldId="262"/>
        </pc:sldMkLst>
        <pc:spChg chg="mod">
          <ac:chgData name="Affor Health" userId="7bcae8d4571cb263" providerId="LiveId" clId="{8C79ABB5-1288-4C80-9C9B-ED2E58B12B89}" dt="2023-11-03T08:44:11.044" v="4058" actId="113"/>
          <ac:spMkLst>
            <pc:docMk/>
            <pc:sldMk cId="0" sldId="262"/>
            <ac:spMk id="64" creationId="{00000000-0000-0000-0000-000000000000}"/>
          </ac:spMkLst>
        </pc:spChg>
      </pc:sldChg>
      <pc:sldChg chg="modSp mod">
        <pc:chgData name="Affor Health" userId="7bcae8d4571cb263" providerId="LiveId" clId="{8C79ABB5-1288-4C80-9C9B-ED2E58B12B89}" dt="2023-11-03T09:14:57.015" v="5321" actId="20577"/>
        <pc:sldMkLst>
          <pc:docMk/>
          <pc:sldMk cId="0" sldId="275"/>
        </pc:sldMkLst>
        <pc:spChg chg="mod">
          <ac:chgData name="Affor Health" userId="7bcae8d4571cb263" providerId="LiveId" clId="{8C79ABB5-1288-4C80-9C9B-ED2E58B12B89}" dt="2023-11-03T09:14:57.015" v="5321" actId="20577"/>
          <ac:spMkLst>
            <pc:docMk/>
            <pc:sldMk cId="0" sldId="275"/>
            <ac:spMk id="250" creationId="{00000000-0000-0000-0000-000000000000}"/>
          </ac:spMkLst>
        </pc:spChg>
      </pc:sldChg>
      <pc:sldChg chg="modSp mod">
        <pc:chgData name="Affor Health" userId="7bcae8d4571cb263" providerId="LiveId" clId="{8C79ABB5-1288-4C80-9C9B-ED2E58B12B89}" dt="2023-11-03T05:42:23.184" v="502" actId="20577"/>
        <pc:sldMkLst>
          <pc:docMk/>
          <pc:sldMk cId="2848965719" sldId="281"/>
        </pc:sldMkLst>
        <pc:spChg chg="mod">
          <ac:chgData name="Affor Health" userId="7bcae8d4571cb263" providerId="LiveId" clId="{8C79ABB5-1288-4C80-9C9B-ED2E58B12B89}" dt="2023-11-03T05:42:23.184" v="502" actId="20577"/>
          <ac:spMkLst>
            <pc:docMk/>
            <pc:sldMk cId="2848965719" sldId="281"/>
            <ac:spMk id="64" creationId="{00000000-0000-0000-0000-000000000000}"/>
          </ac:spMkLst>
        </pc:spChg>
      </pc:sldChg>
      <pc:sldChg chg="modSp mod">
        <pc:chgData name="Affor Health" userId="7bcae8d4571cb263" providerId="LiveId" clId="{8C79ABB5-1288-4C80-9C9B-ED2E58B12B89}" dt="2023-11-03T07:59:15.635" v="2188" actId="20577"/>
        <pc:sldMkLst>
          <pc:docMk/>
          <pc:sldMk cId="2330677730" sldId="283"/>
        </pc:sldMkLst>
        <pc:spChg chg="mod">
          <ac:chgData name="Affor Health" userId="7bcae8d4571cb263" providerId="LiveId" clId="{8C79ABB5-1288-4C80-9C9B-ED2E58B12B89}" dt="2023-11-03T07:59:15.635" v="2188" actId="20577"/>
          <ac:spMkLst>
            <pc:docMk/>
            <pc:sldMk cId="2330677730" sldId="283"/>
            <ac:spMk id="64" creationId="{00000000-0000-0000-0000-000000000000}"/>
          </ac:spMkLst>
        </pc:spChg>
      </pc:sldChg>
      <pc:sldChg chg="modSp mod">
        <pc:chgData name="Affor Health" userId="7bcae8d4571cb263" providerId="LiveId" clId="{8C79ABB5-1288-4C80-9C9B-ED2E58B12B89}" dt="2023-11-03T08:07:21.571" v="2669" actId="20577"/>
        <pc:sldMkLst>
          <pc:docMk/>
          <pc:sldMk cId="2135594687" sldId="284"/>
        </pc:sldMkLst>
        <pc:spChg chg="mod">
          <ac:chgData name="Affor Health" userId="7bcae8d4571cb263" providerId="LiveId" clId="{8C79ABB5-1288-4C80-9C9B-ED2E58B12B89}" dt="2023-11-03T08:07:21.571" v="2669" actId="20577"/>
          <ac:spMkLst>
            <pc:docMk/>
            <pc:sldMk cId="2135594687" sldId="284"/>
            <ac:spMk id="64" creationId="{00000000-0000-0000-0000-000000000000}"/>
          </ac:spMkLst>
        </pc:spChg>
      </pc:sldChg>
      <pc:sldChg chg="modSp mod">
        <pc:chgData name="Affor Health" userId="7bcae8d4571cb263" providerId="LiveId" clId="{8C79ABB5-1288-4C80-9C9B-ED2E58B12B89}" dt="2023-11-03T09:00:34.211" v="4819" actId="20577"/>
        <pc:sldMkLst>
          <pc:docMk/>
          <pc:sldMk cId="1564630738" sldId="285"/>
        </pc:sldMkLst>
        <pc:spChg chg="mod">
          <ac:chgData name="Affor Health" userId="7bcae8d4571cb263" providerId="LiveId" clId="{8C79ABB5-1288-4C80-9C9B-ED2E58B12B89}" dt="2023-11-03T09:00:34.211" v="4819" actId="20577"/>
          <ac:spMkLst>
            <pc:docMk/>
            <pc:sldMk cId="1564630738" sldId="285"/>
            <ac:spMk id="64" creationId="{00000000-0000-0000-0000-000000000000}"/>
          </ac:spMkLst>
        </pc:spChg>
      </pc:sldChg>
      <pc:sldChg chg="modSp mod">
        <pc:chgData name="Affor Health" userId="7bcae8d4571cb263" providerId="LiveId" clId="{8C79ABB5-1288-4C80-9C9B-ED2E58B12B89}" dt="2023-11-03T08:33:17.841" v="3704" actId="20577"/>
        <pc:sldMkLst>
          <pc:docMk/>
          <pc:sldMk cId="270442385" sldId="286"/>
        </pc:sldMkLst>
        <pc:spChg chg="mod">
          <ac:chgData name="Affor Health" userId="7bcae8d4571cb263" providerId="LiveId" clId="{8C79ABB5-1288-4C80-9C9B-ED2E58B12B89}" dt="2023-11-03T08:33:17.841" v="3704" actId="20577"/>
          <ac:spMkLst>
            <pc:docMk/>
            <pc:sldMk cId="270442385" sldId="286"/>
            <ac:spMk id="64" creationId="{00000000-0000-0000-0000-000000000000}"/>
          </ac:spMkLst>
        </pc:spChg>
      </pc:sldChg>
      <pc:sldChg chg="modSp mod">
        <pc:chgData name="Affor Health" userId="7bcae8d4571cb263" providerId="LiveId" clId="{8C79ABB5-1288-4C80-9C9B-ED2E58B12B89}" dt="2023-11-03T07:49:40.127" v="1815" actId="113"/>
        <pc:sldMkLst>
          <pc:docMk/>
          <pc:sldMk cId="2832286810" sldId="287"/>
        </pc:sldMkLst>
        <pc:spChg chg="mod">
          <ac:chgData name="Affor Health" userId="7bcae8d4571cb263" providerId="LiveId" clId="{8C79ABB5-1288-4C80-9C9B-ED2E58B12B89}" dt="2023-11-03T07:49:40.127" v="1815" actId="113"/>
          <ac:spMkLst>
            <pc:docMk/>
            <pc:sldMk cId="2832286810" sldId="287"/>
            <ac:spMk id="64" creationId="{00000000-0000-0000-0000-000000000000}"/>
          </ac:spMkLst>
        </pc:spChg>
      </pc:sldChg>
      <pc:sldChg chg="modSp mod">
        <pc:chgData name="Affor Health" userId="7bcae8d4571cb263" providerId="LiveId" clId="{8C79ABB5-1288-4C80-9C9B-ED2E58B12B89}" dt="2023-11-03T08:16:05.431" v="3209" actId="20577"/>
        <pc:sldMkLst>
          <pc:docMk/>
          <pc:sldMk cId="3398225965" sldId="288"/>
        </pc:sldMkLst>
        <pc:spChg chg="mod">
          <ac:chgData name="Affor Health" userId="7bcae8d4571cb263" providerId="LiveId" clId="{8C79ABB5-1288-4C80-9C9B-ED2E58B12B89}" dt="2023-11-03T08:16:05.431" v="3209" actId="20577"/>
          <ac:spMkLst>
            <pc:docMk/>
            <pc:sldMk cId="3398225965" sldId="288"/>
            <ac:spMk id="64" creationId="{00000000-0000-0000-0000-000000000000}"/>
          </ac:spMkLst>
        </pc:spChg>
      </pc:sldChg>
      <pc:sldChg chg="modSp mod">
        <pc:chgData name="Affor Health" userId="7bcae8d4571cb263" providerId="LiveId" clId="{8C79ABB5-1288-4C80-9C9B-ED2E58B12B89}" dt="2023-11-03T08:44:50.574" v="4064" actId="113"/>
        <pc:sldMkLst>
          <pc:docMk/>
          <pc:sldMk cId="1770367425" sldId="289"/>
        </pc:sldMkLst>
        <pc:spChg chg="mod">
          <ac:chgData name="Affor Health" userId="7bcae8d4571cb263" providerId="LiveId" clId="{8C79ABB5-1288-4C80-9C9B-ED2E58B12B89}" dt="2023-11-03T08:44:50.574" v="4064" actId="113"/>
          <ac:spMkLst>
            <pc:docMk/>
            <pc:sldMk cId="1770367425" sldId="289"/>
            <ac:spMk id="64"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B6F0F70-EDFF-4996-8E91-286646900547}" type="datetimeFigureOut">
              <a:rPr lang="es-ES" smtClean="0"/>
              <a:t>03/11/2023</a:t>
            </a:fld>
            <a:endParaRPr lang="es-ES"/>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CAFA1B0-1A49-498B-A3CE-D6612911B3BF}" type="slidenum">
              <a:rPr lang="es-ES" smtClean="0"/>
              <a:t>‹Nº›</a:t>
            </a:fld>
            <a:endParaRPr lang="es-ES"/>
          </a:p>
        </p:txBody>
      </p:sp>
    </p:spTree>
    <p:extLst>
      <p:ext uri="{BB962C8B-B14F-4D97-AF65-F5344CB8AC3E}">
        <p14:creationId xmlns:p14="http://schemas.microsoft.com/office/powerpoint/2010/main" val="21762455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
        <p:cNvGrpSpPr/>
        <p:nvPr/>
      </p:nvGrpSpPr>
      <p:grpSpPr>
        <a:xfrm>
          <a:off x="0" y="0"/>
          <a:ext cx="0" cy="0"/>
          <a:chOff x="0" y="0"/>
          <a:chExt cx="0" cy="0"/>
        </a:xfrm>
      </p:grpSpPr>
      <p:sp>
        <p:nvSpPr>
          <p:cNvPr id="31" name="Google Shape;31;p1: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2" name="Google Shape;32;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0"/>
        <p:cNvGrpSpPr/>
        <p:nvPr/>
      </p:nvGrpSpPr>
      <p:grpSpPr>
        <a:xfrm>
          <a:off x="0" y="0"/>
          <a:ext cx="0" cy="0"/>
          <a:chOff x="0" y="0"/>
          <a:chExt cx="0" cy="0"/>
        </a:xfrm>
      </p:grpSpPr>
      <p:sp>
        <p:nvSpPr>
          <p:cNvPr id="231" name="Google Shape;231;p1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32" name="Google Shape;232;p16: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33" name="Google Shape;233;p16: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s-ES"/>
              <a:t>10</a:t>
            </a:fld>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9"/>
        <p:cNvGrpSpPr/>
        <p:nvPr/>
      </p:nvGrpSpPr>
      <p:grpSpPr>
        <a:xfrm>
          <a:off x="0" y="0"/>
          <a:ext cx="0" cy="0"/>
          <a:chOff x="0" y="0"/>
          <a:chExt cx="0" cy="0"/>
        </a:xfrm>
      </p:grpSpPr>
      <p:sp>
        <p:nvSpPr>
          <p:cNvPr id="60" name="Google Shape;60;p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1" name="Google Shape;61;p5: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62" name="Google Shape;62;p5: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s-ES"/>
              <a:t>11</a:t>
            </a:fld>
            <a:endParaRPr/>
          </a:p>
        </p:txBody>
      </p:sp>
    </p:spTree>
    <p:extLst>
      <p:ext uri="{BB962C8B-B14F-4D97-AF65-F5344CB8AC3E}">
        <p14:creationId xmlns:p14="http://schemas.microsoft.com/office/powerpoint/2010/main" val="102776906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9"/>
        <p:cNvGrpSpPr/>
        <p:nvPr/>
      </p:nvGrpSpPr>
      <p:grpSpPr>
        <a:xfrm>
          <a:off x="0" y="0"/>
          <a:ext cx="0" cy="0"/>
          <a:chOff x="0" y="0"/>
          <a:chExt cx="0" cy="0"/>
        </a:xfrm>
      </p:grpSpPr>
      <p:sp>
        <p:nvSpPr>
          <p:cNvPr id="60" name="Google Shape;60;p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1" name="Google Shape;61;p5: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62" name="Google Shape;62;p5: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s-ES"/>
              <a:t>12</a:t>
            </a:fld>
            <a:endParaRPr/>
          </a:p>
        </p:txBody>
      </p:sp>
    </p:spTree>
    <p:extLst>
      <p:ext uri="{BB962C8B-B14F-4D97-AF65-F5344CB8AC3E}">
        <p14:creationId xmlns:p14="http://schemas.microsoft.com/office/powerpoint/2010/main" val="251718224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9"/>
        <p:cNvGrpSpPr/>
        <p:nvPr/>
      </p:nvGrpSpPr>
      <p:grpSpPr>
        <a:xfrm>
          <a:off x="0" y="0"/>
          <a:ext cx="0" cy="0"/>
          <a:chOff x="0" y="0"/>
          <a:chExt cx="0" cy="0"/>
        </a:xfrm>
      </p:grpSpPr>
      <p:sp>
        <p:nvSpPr>
          <p:cNvPr id="60" name="Google Shape;60;p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1" name="Google Shape;61;p5: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62" name="Google Shape;62;p5: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s-ES"/>
              <a:t>13</a:t>
            </a:fld>
            <a:endParaRPr/>
          </a:p>
        </p:txBody>
      </p:sp>
    </p:spTree>
    <p:extLst>
      <p:ext uri="{BB962C8B-B14F-4D97-AF65-F5344CB8AC3E}">
        <p14:creationId xmlns:p14="http://schemas.microsoft.com/office/powerpoint/2010/main" val="22898762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9"/>
        <p:cNvGrpSpPr/>
        <p:nvPr/>
      </p:nvGrpSpPr>
      <p:grpSpPr>
        <a:xfrm>
          <a:off x="0" y="0"/>
          <a:ext cx="0" cy="0"/>
          <a:chOff x="0" y="0"/>
          <a:chExt cx="0" cy="0"/>
        </a:xfrm>
      </p:grpSpPr>
      <p:sp>
        <p:nvSpPr>
          <p:cNvPr id="60" name="Google Shape;60;p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1" name="Google Shape;61;p5: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62" name="Google Shape;62;p5: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s-ES"/>
              <a:t>14</a:t>
            </a:fld>
            <a:endParaRPr/>
          </a:p>
        </p:txBody>
      </p:sp>
    </p:spTree>
    <p:extLst>
      <p:ext uri="{BB962C8B-B14F-4D97-AF65-F5344CB8AC3E}">
        <p14:creationId xmlns:p14="http://schemas.microsoft.com/office/powerpoint/2010/main" val="381580435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9"/>
        <p:cNvGrpSpPr/>
        <p:nvPr/>
      </p:nvGrpSpPr>
      <p:grpSpPr>
        <a:xfrm>
          <a:off x="0" y="0"/>
          <a:ext cx="0" cy="0"/>
          <a:chOff x="0" y="0"/>
          <a:chExt cx="0" cy="0"/>
        </a:xfrm>
      </p:grpSpPr>
      <p:sp>
        <p:nvSpPr>
          <p:cNvPr id="60" name="Google Shape;60;p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1" name="Google Shape;61;p5: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62" name="Google Shape;62;p5: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s-ES"/>
              <a:t>15</a:t>
            </a:fld>
            <a:endParaRPr/>
          </a:p>
        </p:txBody>
      </p:sp>
    </p:spTree>
    <p:extLst>
      <p:ext uri="{BB962C8B-B14F-4D97-AF65-F5344CB8AC3E}">
        <p14:creationId xmlns:p14="http://schemas.microsoft.com/office/powerpoint/2010/main" val="292956234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4"/>
        <p:cNvGrpSpPr/>
        <p:nvPr/>
      </p:nvGrpSpPr>
      <p:grpSpPr>
        <a:xfrm>
          <a:off x="0" y="0"/>
          <a:ext cx="0" cy="0"/>
          <a:chOff x="0" y="0"/>
          <a:chExt cx="0" cy="0"/>
        </a:xfrm>
      </p:grpSpPr>
      <p:sp>
        <p:nvSpPr>
          <p:cNvPr id="245" name="Google Shape;245;p1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46" name="Google Shape;246;p18: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47" name="Google Shape;247;p18: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s-ES"/>
              <a:t>16</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
        <p:cNvGrpSpPr/>
        <p:nvPr/>
      </p:nvGrpSpPr>
      <p:grpSpPr>
        <a:xfrm>
          <a:off x="0" y="0"/>
          <a:ext cx="0" cy="0"/>
          <a:chOff x="0" y="0"/>
          <a:chExt cx="0" cy="0"/>
        </a:xfrm>
      </p:grpSpPr>
      <p:sp>
        <p:nvSpPr>
          <p:cNvPr id="39" name="Google Shape;39;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40" name="Google Shape;40;p2: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41" name="Google Shape;41;p2: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s-ES"/>
              <a:t>2</a:t>
            </a:fld>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5"/>
        <p:cNvGrpSpPr/>
        <p:nvPr/>
      </p:nvGrpSpPr>
      <p:grpSpPr>
        <a:xfrm>
          <a:off x="0" y="0"/>
          <a:ext cx="0" cy="0"/>
          <a:chOff x="0" y="0"/>
          <a:chExt cx="0" cy="0"/>
        </a:xfrm>
      </p:grpSpPr>
      <p:sp>
        <p:nvSpPr>
          <p:cNvPr id="46" name="Google Shape;46;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47" name="Google Shape;47;p3: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48" name="Google Shape;48;p3: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s-ES"/>
              <a:t>3</a:t>
            </a:fld>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2"/>
        <p:cNvGrpSpPr/>
        <p:nvPr/>
      </p:nvGrpSpPr>
      <p:grpSpPr>
        <a:xfrm>
          <a:off x="0" y="0"/>
          <a:ext cx="0" cy="0"/>
          <a:chOff x="0" y="0"/>
          <a:chExt cx="0" cy="0"/>
        </a:xfrm>
      </p:grpSpPr>
      <p:sp>
        <p:nvSpPr>
          <p:cNvPr id="53" name="Google Shape;53;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54" name="Google Shape;54;p4: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55" name="Google Shape;55;p4: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s-ES"/>
              <a:t>4</a:t>
            </a:fld>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2"/>
        <p:cNvGrpSpPr/>
        <p:nvPr/>
      </p:nvGrpSpPr>
      <p:grpSpPr>
        <a:xfrm>
          <a:off x="0" y="0"/>
          <a:ext cx="0" cy="0"/>
          <a:chOff x="0" y="0"/>
          <a:chExt cx="0" cy="0"/>
        </a:xfrm>
      </p:grpSpPr>
      <p:sp>
        <p:nvSpPr>
          <p:cNvPr id="53" name="Google Shape;53;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54" name="Google Shape;54;p4: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55" name="Google Shape;55;p4: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s-ES"/>
              <a:t>5</a:t>
            </a:fld>
            <a:endParaRPr/>
          </a:p>
        </p:txBody>
      </p:sp>
    </p:spTree>
    <p:extLst>
      <p:ext uri="{BB962C8B-B14F-4D97-AF65-F5344CB8AC3E}">
        <p14:creationId xmlns:p14="http://schemas.microsoft.com/office/powerpoint/2010/main" val="253564644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9"/>
        <p:cNvGrpSpPr/>
        <p:nvPr/>
      </p:nvGrpSpPr>
      <p:grpSpPr>
        <a:xfrm>
          <a:off x="0" y="0"/>
          <a:ext cx="0" cy="0"/>
          <a:chOff x="0" y="0"/>
          <a:chExt cx="0" cy="0"/>
        </a:xfrm>
      </p:grpSpPr>
      <p:sp>
        <p:nvSpPr>
          <p:cNvPr id="60" name="Google Shape;60;p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1" name="Google Shape;61;p5: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s-ES" dirty="0"/>
              <a:t>Se puede analizar:</a:t>
            </a:r>
          </a:p>
          <a:p>
            <a:pPr marL="0" lvl="0" indent="0" algn="l" rtl="0">
              <a:spcBef>
                <a:spcPts val="0"/>
              </a:spcBef>
              <a:spcAft>
                <a:spcPts val="0"/>
              </a:spcAft>
              <a:buNone/>
            </a:pPr>
            <a:r>
              <a:rPr lang="es-ES" dirty="0"/>
              <a:t>Resultante de la capacidad creativa y esquemas internos referenciales</a:t>
            </a:r>
          </a:p>
          <a:p>
            <a:pPr marL="0" lvl="0" indent="0" algn="l" rtl="0">
              <a:spcBef>
                <a:spcPts val="0"/>
              </a:spcBef>
              <a:spcAft>
                <a:spcPts val="0"/>
              </a:spcAft>
              <a:buNone/>
            </a:pPr>
            <a:r>
              <a:rPr lang="es-ES" dirty="0"/>
              <a:t>Fruto de la habilidad psicomotriz</a:t>
            </a:r>
          </a:p>
          <a:p>
            <a:pPr marL="0" lvl="0" indent="0" algn="l" rtl="0">
              <a:spcBef>
                <a:spcPts val="0"/>
              </a:spcBef>
              <a:spcAft>
                <a:spcPts val="0"/>
              </a:spcAft>
              <a:buNone/>
            </a:pPr>
            <a:r>
              <a:rPr lang="es-ES" dirty="0"/>
              <a:t>Esquema corporal</a:t>
            </a:r>
          </a:p>
          <a:p>
            <a:pPr marL="0" lvl="0" indent="0" algn="l" rtl="0">
              <a:spcBef>
                <a:spcPts val="0"/>
              </a:spcBef>
              <a:spcAft>
                <a:spcPts val="0"/>
              </a:spcAft>
              <a:buNone/>
            </a:pPr>
            <a:r>
              <a:rPr lang="es-ES" dirty="0"/>
              <a:t>Manera de vivenciar los “objetos” y su relación entre ellos</a:t>
            </a:r>
          </a:p>
          <a:p>
            <a:pPr marL="0" lvl="0" indent="0" algn="l" rtl="0">
              <a:spcBef>
                <a:spcPts val="0"/>
              </a:spcBef>
              <a:spcAft>
                <a:spcPts val="0"/>
              </a:spcAft>
              <a:buNone/>
            </a:pPr>
            <a:r>
              <a:rPr lang="es-ES" dirty="0"/>
              <a:t>En resumen estas vivencias se proyectan y se reflejan en el papel y son susceptibles de ser estudiadas</a:t>
            </a:r>
          </a:p>
          <a:p>
            <a:pPr marL="0" lvl="0" indent="0" algn="l" rtl="0">
              <a:spcBef>
                <a:spcPts val="0"/>
              </a:spcBef>
              <a:spcAft>
                <a:spcPts val="0"/>
              </a:spcAft>
              <a:buNone/>
            </a:pPr>
            <a:endParaRPr lang="es-ES" dirty="0"/>
          </a:p>
          <a:p>
            <a:pPr marL="0" lvl="0" indent="0" algn="l" rtl="0">
              <a:spcBef>
                <a:spcPts val="0"/>
              </a:spcBef>
              <a:spcAft>
                <a:spcPts val="0"/>
              </a:spcAft>
              <a:buNone/>
            </a:pPr>
            <a:endParaRPr dirty="0"/>
          </a:p>
        </p:txBody>
      </p:sp>
      <p:sp>
        <p:nvSpPr>
          <p:cNvPr id="62" name="Google Shape;62;p5: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s-ES"/>
              <a:t>6</a:t>
            </a:fld>
            <a:endParaRPr/>
          </a:p>
        </p:txBody>
      </p:sp>
    </p:spTree>
    <p:extLst>
      <p:ext uri="{BB962C8B-B14F-4D97-AF65-F5344CB8AC3E}">
        <p14:creationId xmlns:p14="http://schemas.microsoft.com/office/powerpoint/2010/main" val="102391918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9"/>
        <p:cNvGrpSpPr/>
        <p:nvPr/>
      </p:nvGrpSpPr>
      <p:grpSpPr>
        <a:xfrm>
          <a:off x="0" y="0"/>
          <a:ext cx="0" cy="0"/>
          <a:chOff x="0" y="0"/>
          <a:chExt cx="0" cy="0"/>
        </a:xfrm>
      </p:grpSpPr>
      <p:sp>
        <p:nvSpPr>
          <p:cNvPr id="60" name="Google Shape;60;p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1" name="Google Shape;61;p5: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62" name="Google Shape;62;p5: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s-ES"/>
              <a:t>7</a:t>
            </a:fld>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9"/>
        <p:cNvGrpSpPr/>
        <p:nvPr/>
      </p:nvGrpSpPr>
      <p:grpSpPr>
        <a:xfrm>
          <a:off x="0" y="0"/>
          <a:ext cx="0" cy="0"/>
          <a:chOff x="0" y="0"/>
          <a:chExt cx="0" cy="0"/>
        </a:xfrm>
      </p:grpSpPr>
      <p:sp>
        <p:nvSpPr>
          <p:cNvPr id="60" name="Google Shape;60;p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1" name="Google Shape;61;p5: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62" name="Google Shape;62;p5: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s-ES"/>
              <a:t>8</a:t>
            </a:fld>
            <a:endParaRPr/>
          </a:p>
        </p:txBody>
      </p:sp>
    </p:spTree>
    <p:extLst>
      <p:ext uri="{BB962C8B-B14F-4D97-AF65-F5344CB8AC3E}">
        <p14:creationId xmlns:p14="http://schemas.microsoft.com/office/powerpoint/2010/main" val="335308096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9"/>
        <p:cNvGrpSpPr/>
        <p:nvPr/>
      </p:nvGrpSpPr>
      <p:grpSpPr>
        <a:xfrm>
          <a:off x="0" y="0"/>
          <a:ext cx="0" cy="0"/>
          <a:chOff x="0" y="0"/>
          <a:chExt cx="0" cy="0"/>
        </a:xfrm>
      </p:grpSpPr>
      <p:sp>
        <p:nvSpPr>
          <p:cNvPr id="60" name="Google Shape;60;p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1" name="Google Shape;61;p5: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62" name="Google Shape;62;p5: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s-ES"/>
              <a:t>9</a:t>
            </a:fld>
            <a:endParaRPr/>
          </a:p>
        </p:txBody>
      </p:sp>
    </p:spTree>
    <p:extLst>
      <p:ext uri="{BB962C8B-B14F-4D97-AF65-F5344CB8AC3E}">
        <p14:creationId xmlns:p14="http://schemas.microsoft.com/office/powerpoint/2010/main" val="5491804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F9646A3-A647-4A4D-A47D-0118525A4BB3}"/>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p>
        </p:txBody>
      </p:sp>
      <p:sp>
        <p:nvSpPr>
          <p:cNvPr id="3" name="Subtítulo 2">
            <a:extLst>
              <a:ext uri="{FF2B5EF4-FFF2-40B4-BE49-F238E27FC236}">
                <a16:creationId xmlns:a16="http://schemas.microsoft.com/office/drawing/2014/main" id="{BA277987-2ECC-C644-8B0C-0BB2B159085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p>
        </p:txBody>
      </p:sp>
      <p:sp>
        <p:nvSpPr>
          <p:cNvPr id="4" name="Marcador de fecha 3">
            <a:extLst>
              <a:ext uri="{FF2B5EF4-FFF2-40B4-BE49-F238E27FC236}">
                <a16:creationId xmlns:a16="http://schemas.microsoft.com/office/drawing/2014/main" id="{D994B6F2-4C2A-D842-9B89-755334677C01}"/>
              </a:ext>
            </a:extLst>
          </p:cNvPr>
          <p:cNvSpPr>
            <a:spLocks noGrp="1"/>
          </p:cNvSpPr>
          <p:nvPr>
            <p:ph type="dt" sz="half" idx="10"/>
          </p:nvPr>
        </p:nvSpPr>
        <p:spPr/>
        <p:txBody>
          <a:bodyPr/>
          <a:lstStyle/>
          <a:p>
            <a:fld id="{F4EACD2E-62B8-D746-884E-EC4A9538DD72}" type="datetimeFigureOut">
              <a:rPr lang="es-ES" smtClean="0"/>
              <a:t>03/11/2023</a:t>
            </a:fld>
            <a:endParaRPr lang="es-ES"/>
          </a:p>
        </p:txBody>
      </p:sp>
      <p:sp>
        <p:nvSpPr>
          <p:cNvPr id="5" name="Marcador de pie de página 4">
            <a:extLst>
              <a:ext uri="{FF2B5EF4-FFF2-40B4-BE49-F238E27FC236}">
                <a16:creationId xmlns:a16="http://schemas.microsoft.com/office/drawing/2014/main" id="{1484C6A4-C690-524B-BF68-095586024E5A}"/>
              </a:ext>
            </a:extLst>
          </p:cNvPr>
          <p:cNvSpPr>
            <a:spLocks noGrp="1"/>
          </p:cNvSpPr>
          <p:nvPr>
            <p:ph type="ftr" sz="quarter" idx="11"/>
          </p:nvPr>
        </p:nvSpPr>
        <p:spPr/>
        <p:txBody>
          <a:bodyPr/>
          <a:lstStyle/>
          <a:p>
            <a:endParaRPr lang="es-ES"/>
          </a:p>
        </p:txBody>
      </p:sp>
      <p:sp>
        <p:nvSpPr>
          <p:cNvPr id="6" name="Marcador de número de diapositiva 5">
            <a:extLst>
              <a:ext uri="{FF2B5EF4-FFF2-40B4-BE49-F238E27FC236}">
                <a16:creationId xmlns:a16="http://schemas.microsoft.com/office/drawing/2014/main" id="{40A3A872-DD81-6942-AF48-2B55D5C25B86}"/>
              </a:ext>
            </a:extLst>
          </p:cNvPr>
          <p:cNvSpPr>
            <a:spLocks noGrp="1"/>
          </p:cNvSpPr>
          <p:nvPr>
            <p:ph type="sldNum" sz="quarter" idx="12"/>
          </p:nvPr>
        </p:nvSpPr>
        <p:spPr/>
        <p:txBody>
          <a:bodyPr/>
          <a:lstStyle/>
          <a:p>
            <a:fld id="{170BA40E-4E22-A242-964A-0EAE14DB7FAF}" type="slidenum">
              <a:rPr lang="es-ES" smtClean="0"/>
              <a:t>‹Nº›</a:t>
            </a:fld>
            <a:endParaRPr lang="es-ES"/>
          </a:p>
        </p:txBody>
      </p:sp>
    </p:spTree>
    <p:extLst>
      <p:ext uri="{BB962C8B-B14F-4D97-AF65-F5344CB8AC3E}">
        <p14:creationId xmlns:p14="http://schemas.microsoft.com/office/powerpoint/2010/main" val="24591973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A841D16-CD44-EB4B-8252-82E249CED4E9}"/>
              </a:ext>
            </a:extLst>
          </p:cNvPr>
          <p:cNvSpPr>
            <a:spLocks noGrp="1"/>
          </p:cNvSpPr>
          <p:nvPr>
            <p:ph type="title"/>
          </p:nvPr>
        </p:nvSpPr>
        <p:spPr/>
        <p:txBody>
          <a:bodyPr/>
          <a:lstStyle/>
          <a:p>
            <a:r>
              <a:rPr lang="es-ES"/>
              <a:t>Haga clic para modificar el estilo de título del patrón</a:t>
            </a:r>
          </a:p>
        </p:txBody>
      </p:sp>
      <p:sp>
        <p:nvSpPr>
          <p:cNvPr id="3" name="Marcador de texto vertical 2">
            <a:extLst>
              <a:ext uri="{FF2B5EF4-FFF2-40B4-BE49-F238E27FC236}">
                <a16:creationId xmlns:a16="http://schemas.microsoft.com/office/drawing/2014/main" id="{0EB86484-A4C6-FA4D-AA3C-8CBB365BD0F1}"/>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id="{CF5E6EE8-177F-9A4E-988D-7BB0580DC3A8}"/>
              </a:ext>
            </a:extLst>
          </p:cNvPr>
          <p:cNvSpPr>
            <a:spLocks noGrp="1"/>
          </p:cNvSpPr>
          <p:nvPr>
            <p:ph type="dt" sz="half" idx="10"/>
          </p:nvPr>
        </p:nvSpPr>
        <p:spPr/>
        <p:txBody>
          <a:bodyPr/>
          <a:lstStyle/>
          <a:p>
            <a:fld id="{F4EACD2E-62B8-D746-884E-EC4A9538DD72}" type="datetimeFigureOut">
              <a:rPr lang="es-ES" smtClean="0"/>
              <a:t>03/11/2023</a:t>
            </a:fld>
            <a:endParaRPr lang="es-ES"/>
          </a:p>
        </p:txBody>
      </p:sp>
      <p:sp>
        <p:nvSpPr>
          <p:cNvPr id="5" name="Marcador de pie de página 4">
            <a:extLst>
              <a:ext uri="{FF2B5EF4-FFF2-40B4-BE49-F238E27FC236}">
                <a16:creationId xmlns:a16="http://schemas.microsoft.com/office/drawing/2014/main" id="{D9C7F5D5-DA59-514B-A2B3-17EF4D64393E}"/>
              </a:ext>
            </a:extLst>
          </p:cNvPr>
          <p:cNvSpPr>
            <a:spLocks noGrp="1"/>
          </p:cNvSpPr>
          <p:nvPr>
            <p:ph type="ftr" sz="quarter" idx="11"/>
          </p:nvPr>
        </p:nvSpPr>
        <p:spPr/>
        <p:txBody>
          <a:bodyPr/>
          <a:lstStyle/>
          <a:p>
            <a:endParaRPr lang="es-ES"/>
          </a:p>
        </p:txBody>
      </p:sp>
      <p:sp>
        <p:nvSpPr>
          <p:cNvPr id="6" name="Marcador de número de diapositiva 5">
            <a:extLst>
              <a:ext uri="{FF2B5EF4-FFF2-40B4-BE49-F238E27FC236}">
                <a16:creationId xmlns:a16="http://schemas.microsoft.com/office/drawing/2014/main" id="{676926C3-4C83-6C4F-AB9E-86DE6C378176}"/>
              </a:ext>
            </a:extLst>
          </p:cNvPr>
          <p:cNvSpPr>
            <a:spLocks noGrp="1"/>
          </p:cNvSpPr>
          <p:nvPr>
            <p:ph type="sldNum" sz="quarter" idx="12"/>
          </p:nvPr>
        </p:nvSpPr>
        <p:spPr/>
        <p:txBody>
          <a:bodyPr/>
          <a:lstStyle/>
          <a:p>
            <a:fld id="{170BA40E-4E22-A242-964A-0EAE14DB7FAF}" type="slidenum">
              <a:rPr lang="es-ES" smtClean="0"/>
              <a:t>‹Nº›</a:t>
            </a:fld>
            <a:endParaRPr lang="es-ES"/>
          </a:p>
        </p:txBody>
      </p:sp>
    </p:spTree>
    <p:extLst>
      <p:ext uri="{BB962C8B-B14F-4D97-AF65-F5344CB8AC3E}">
        <p14:creationId xmlns:p14="http://schemas.microsoft.com/office/powerpoint/2010/main" val="12324929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E9A8CBD1-43EA-C140-9714-3C7A3D7C4A91}"/>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p>
        </p:txBody>
      </p:sp>
      <p:sp>
        <p:nvSpPr>
          <p:cNvPr id="3" name="Marcador de texto vertical 2">
            <a:extLst>
              <a:ext uri="{FF2B5EF4-FFF2-40B4-BE49-F238E27FC236}">
                <a16:creationId xmlns:a16="http://schemas.microsoft.com/office/drawing/2014/main" id="{0D1246D9-5E37-D84F-A48A-45476F86C7B7}"/>
              </a:ext>
            </a:extLst>
          </p:cNvPr>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id="{D3257A83-05BC-4C44-813C-2E6E9E851B5C}"/>
              </a:ext>
            </a:extLst>
          </p:cNvPr>
          <p:cNvSpPr>
            <a:spLocks noGrp="1"/>
          </p:cNvSpPr>
          <p:nvPr>
            <p:ph type="dt" sz="half" idx="10"/>
          </p:nvPr>
        </p:nvSpPr>
        <p:spPr/>
        <p:txBody>
          <a:bodyPr/>
          <a:lstStyle/>
          <a:p>
            <a:fld id="{F4EACD2E-62B8-D746-884E-EC4A9538DD72}" type="datetimeFigureOut">
              <a:rPr lang="es-ES" smtClean="0"/>
              <a:t>03/11/2023</a:t>
            </a:fld>
            <a:endParaRPr lang="es-ES"/>
          </a:p>
        </p:txBody>
      </p:sp>
      <p:sp>
        <p:nvSpPr>
          <p:cNvPr id="5" name="Marcador de pie de página 4">
            <a:extLst>
              <a:ext uri="{FF2B5EF4-FFF2-40B4-BE49-F238E27FC236}">
                <a16:creationId xmlns:a16="http://schemas.microsoft.com/office/drawing/2014/main" id="{D57AF0B9-E209-D349-A8C6-FA46F46F028C}"/>
              </a:ext>
            </a:extLst>
          </p:cNvPr>
          <p:cNvSpPr>
            <a:spLocks noGrp="1"/>
          </p:cNvSpPr>
          <p:nvPr>
            <p:ph type="ftr" sz="quarter" idx="11"/>
          </p:nvPr>
        </p:nvSpPr>
        <p:spPr/>
        <p:txBody>
          <a:bodyPr/>
          <a:lstStyle/>
          <a:p>
            <a:endParaRPr lang="es-ES"/>
          </a:p>
        </p:txBody>
      </p:sp>
      <p:sp>
        <p:nvSpPr>
          <p:cNvPr id="6" name="Marcador de número de diapositiva 5">
            <a:extLst>
              <a:ext uri="{FF2B5EF4-FFF2-40B4-BE49-F238E27FC236}">
                <a16:creationId xmlns:a16="http://schemas.microsoft.com/office/drawing/2014/main" id="{051D0970-2D3C-594C-B575-D806EE575AA2}"/>
              </a:ext>
            </a:extLst>
          </p:cNvPr>
          <p:cNvSpPr>
            <a:spLocks noGrp="1"/>
          </p:cNvSpPr>
          <p:nvPr>
            <p:ph type="sldNum" sz="quarter" idx="12"/>
          </p:nvPr>
        </p:nvSpPr>
        <p:spPr/>
        <p:txBody>
          <a:bodyPr/>
          <a:lstStyle/>
          <a:p>
            <a:fld id="{170BA40E-4E22-A242-964A-0EAE14DB7FAF}" type="slidenum">
              <a:rPr lang="es-ES" smtClean="0"/>
              <a:t>‹Nº›</a:t>
            </a:fld>
            <a:endParaRPr lang="es-ES"/>
          </a:p>
        </p:txBody>
      </p:sp>
    </p:spTree>
    <p:extLst>
      <p:ext uri="{BB962C8B-B14F-4D97-AF65-F5344CB8AC3E}">
        <p14:creationId xmlns:p14="http://schemas.microsoft.com/office/powerpoint/2010/main" val="366289631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Blank" type="obj">
  <p:cSld name="Blank">
    <p:spTree>
      <p:nvGrpSpPr>
        <p:cNvPr id="1" name="Shape 12"/>
        <p:cNvGrpSpPr/>
        <p:nvPr/>
      </p:nvGrpSpPr>
      <p:grpSpPr>
        <a:xfrm>
          <a:off x="0" y="0"/>
          <a:ext cx="0" cy="0"/>
          <a:chOff x="0" y="0"/>
          <a:chExt cx="0" cy="0"/>
        </a:xfrm>
      </p:grpSpPr>
      <p:sp>
        <p:nvSpPr>
          <p:cNvPr id="13" name="Google Shape;13;p24"/>
          <p:cNvSpPr txBox="1">
            <a:spLocks noGrp="1"/>
          </p:cNvSpPr>
          <p:nvPr>
            <p:ph type="ftr" idx="11"/>
          </p:nvPr>
        </p:nvSpPr>
        <p:spPr>
          <a:xfrm>
            <a:off x="4145280" y="6377939"/>
            <a:ext cx="3901440" cy="342900"/>
          </a:xfrm>
          <a:prstGeom prst="rect">
            <a:avLst/>
          </a:prstGeom>
          <a:noFill/>
          <a:ln>
            <a:noFill/>
          </a:ln>
        </p:spPr>
        <p:txBody>
          <a:bodyPr spcFirstLastPara="1" wrap="square" lIns="0" tIns="0" rIns="0" bIns="0" anchor="t" anchorCtr="0">
            <a:noAutofit/>
          </a:bodyPr>
          <a:lstStyle>
            <a:lvl1pPr marR="0" lvl="0" algn="ctr" rtl="0">
              <a:spcBef>
                <a:spcPts val="0"/>
              </a:spcBef>
              <a:spcAft>
                <a:spcPts val="0"/>
              </a:spcAft>
              <a:buSzPts val="1400"/>
              <a:buNone/>
              <a:defRPr sz="1800" b="0" i="0" u="none" strike="noStrike" cap="none">
                <a:solidFill>
                  <a:srgbClr val="888888"/>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4" name="Google Shape;14;p24"/>
          <p:cNvSpPr txBox="1">
            <a:spLocks noGrp="1"/>
          </p:cNvSpPr>
          <p:nvPr>
            <p:ph type="dt" idx="10"/>
          </p:nvPr>
        </p:nvSpPr>
        <p:spPr>
          <a:xfrm>
            <a:off x="609600" y="6377939"/>
            <a:ext cx="2804160" cy="342900"/>
          </a:xfrm>
          <a:prstGeom prst="rect">
            <a:avLst/>
          </a:prstGeom>
          <a:noFill/>
          <a:ln>
            <a:noFill/>
          </a:ln>
        </p:spPr>
        <p:txBody>
          <a:bodyPr spcFirstLastPara="1" wrap="square" lIns="0" tIns="0" rIns="0" bIns="0" anchor="t" anchorCtr="0">
            <a:noAutofit/>
          </a:bodyPr>
          <a:lstStyle>
            <a:lvl1pPr marR="0" lvl="0" algn="l" rtl="0">
              <a:spcBef>
                <a:spcPts val="0"/>
              </a:spcBef>
              <a:spcAft>
                <a:spcPts val="0"/>
              </a:spcAft>
              <a:buSzPts val="1400"/>
              <a:buNone/>
              <a:defRPr sz="1800" b="0" i="0" u="none" strike="noStrike" cap="none">
                <a:solidFill>
                  <a:srgbClr val="888888"/>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5" name="Google Shape;15;p24"/>
          <p:cNvSpPr txBox="1">
            <a:spLocks noGrp="1"/>
          </p:cNvSpPr>
          <p:nvPr>
            <p:ph type="sldNum" idx="12"/>
          </p:nvPr>
        </p:nvSpPr>
        <p:spPr>
          <a:xfrm>
            <a:off x="8778240" y="6377939"/>
            <a:ext cx="2804160" cy="342900"/>
          </a:xfrm>
          <a:prstGeom prst="rect">
            <a:avLst/>
          </a:prstGeom>
          <a:noFill/>
          <a:ln>
            <a:noFill/>
          </a:ln>
        </p:spPr>
        <p:txBody>
          <a:bodyPr spcFirstLastPara="1" wrap="square" lIns="0" tIns="0" rIns="0" bIns="0" anchor="t" anchorCtr="0">
            <a:noAutofit/>
          </a:bodyPr>
          <a:lstStyle>
            <a:lvl1pPr marL="0" marR="0" lvl="0" indent="0" algn="r" rtl="0">
              <a:spcBef>
                <a:spcPts val="0"/>
              </a:spcBef>
              <a:spcAft>
                <a:spcPts val="0"/>
              </a:spcAft>
              <a:buNone/>
              <a:defRPr sz="1800" b="0" i="0" u="none" strike="noStrike" cap="none">
                <a:solidFill>
                  <a:srgbClr val="888888"/>
                </a:solidFill>
                <a:latin typeface="Arial"/>
                <a:ea typeface="Arial"/>
                <a:cs typeface="Arial"/>
                <a:sym typeface="Arial"/>
              </a:defRPr>
            </a:lvl1pPr>
            <a:lvl2pPr marL="0" marR="0" lvl="1" indent="0" algn="r" rtl="0">
              <a:spcBef>
                <a:spcPts val="0"/>
              </a:spcBef>
              <a:spcAft>
                <a:spcPts val="0"/>
              </a:spcAft>
              <a:buNone/>
              <a:defRPr sz="1800" b="0" i="0" u="none" strike="noStrike" cap="none">
                <a:solidFill>
                  <a:srgbClr val="888888"/>
                </a:solidFill>
                <a:latin typeface="Arial"/>
                <a:ea typeface="Arial"/>
                <a:cs typeface="Arial"/>
                <a:sym typeface="Arial"/>
              </a:defRPr>
            </a:lvl2pPr>
            <a:lvl3pPr marL="0" marR="0" lvl="2" indent="0" algn="r" rtl="0">
              <a:spcBef>
                <a:spcPts val="0"/>
              </a:spcBef>
              <a:spcAft>
                <a:spcPts val="0"/>
              </a:spcAft>
              <a:buNone/>
              <a:defRPr sz="1800" b="0" i="0" u="none" strike="noStrike" cap="none">
                <a:solidFill>
                  <a:srgbClr val="888888"/>
                </a:solidFill>
                <a:latin typeface="Arial"/>
                <a:ea typeface="Arial"/>
                <a:cs typeface="Arial"/>
                <a:sym typeface="Arial"/>
              </a:defRPr>
            </a:lvl3pPr>
            <a:lvl4pPr marL="0" marR="0" lvl="3" indent="0" algn="r" rtl="0">
              <a:spcBef>
                <a:spcPts val="0"/>
              </a:spcBef>
              <a:spcAft>
                <a:spcPts val="0"/>
              </a:spcAft>
              <a:buNone/>
              <a:defRPr sz="1800" b="0" i="0" u="none" strike="noStrike" cap="none">
                <a:solidFill>
                  <a:srgbClr val="888888"/>
                </a:solidFill>
                <a:latin typeface="Arial"/>
                <a:ea typeface="Arial"/>
                <a:cs typeface="Arial"/>
                <a:sym typeface="Arial"/>
              </a:defRPr>
            </a:lvl4pPr>
            <a:lvl5pPr marL="0" marR="0" lvl="4" indent="0" algn="r" rtl="0">
              <a:spcBef>
                <a:spcPts val="0"/>
              </a:spcBef>
              <a:spcAft>
                <a:spcPts val="0"/>
              </a:spcAft>
              <a:buNone/>
              <a:defRPr sz="1800" b="0" i="0" u="none" strike="noStrike" cap="none">
                <a:solidFill>
                  <a:srgbClr val="888888"/>
                </a:solidFill>
                <a:latin typeface="Arial"/>
                <a:ea typeface="Arial"/>
                <a:cs typeface="Arial"/>
                <a:sym typeface="Arial"/>
              </a:defRPr>
            </a:lvl5pPr>
            <a:lvl6pPr marL="0" marR="0" lvl="5" indent="0" algn="r" rtl="0">
              <a:spcBef>
                <a:spcPts val="0"/>
              </a:spcBef>
              <a:spcAft>
                <a:spcPts val="0"/>
              </a:spcAft>
              <a:buNone/>
              <a:defRPr sz="1800" b="0" i="0" u="none" strike="noStrike" cap="none">
                <a:solidFill>
                  <a:srgbClr val="888888"/>
                </a:solidFill>
                <a:latin typeface="Arial"/>
                <a:ea typeface="Arial"/>
                <a:cs typeface="Arial"/>
                <a:sym typeface="Arial"/>
              </a:defRPr>
            </a:lvl6pPr>
            <a:lvl7pPr marL="0" marR="0" lvl="6" indent="0" algn="r" rtl="0">
              <a:spcBef>
                <a:spcPts val="0"/>
              </a:spcBef>
              <a:spcAft>
                <a:spcPts val="0"/>
              </a:spcAft>
              <a:buNone/>
              <a:defRPr sz="1800" b="0" i="0" u="none" strike="noStrike" cap="none">
                <a:solidFill>
                  <a:srgbClr val="888888"/>
                </a:solidFill>
                <a:latin typeface="Arial"/>
                <a:ea typeface="Arial"/>
                <a:cs typeface="Arial"/>
                <a:sym typeface="Arial"/>
              </a:defRPr>
            </a:lvl7pPr>
            <a:lvl8pPr marL="0" marR="0" lvl="7" indent="0" algn="r" rtl="0">
              <a:spcBef>
                <a:spcPts val="0"/>
              </a:spcBef>
              <a:spcAft>
                <a:spcPts val="0"/>
              </a:spcAft>
              <a:buNone/>
              <a:defRPr sz="1800" b="0" i="0" u="none" strike="noStrike" cap="none">
                <a:solidFill>
                  <a:srgbClr val="888888"/>
                </a:solidFill>
                <a:latin typeface="Arial"/>
                <a:ea typeface="Arial"/>
                <a:cs typeface="Arial"/>
                <a:sym typeface="Arial"/>
              </a:defRPr>
            </a:lvl8pPr>
            <a:lvl9pPr marL="0" marR="0" lvl="8" indent="0" algn="r" rtl="0">
              <a:spcBef>
                <a:spcPts val="0"/>
              </a:spcBef>
              <a:spcAft>
                <a:spcPts val="0"/>
              </a:spcAft>
              <a:buNone/>
              <a:defRPr sz="1800" b="0" i="0" u="none" strike="noStrike" cap="none">
                <a:solidFill>
                  <a:srgbClr val="888888"/>
                </a:solidFill>
                <a:latin typeface="Arial"/>
                <a:ea typeface="Arial"/>
                <a:cs typeface="Arial"/>
                <a:sym typeface="Arial"/>
              </a:defRPr>
            </a:lvl9pPr>
          </a:lstStyle>
          <a:p>
            <a:fld id="{00000000-1234-1234-1234-123412341234}" type="slidenum">
              <a:rPr lang="es-ES" smtClean="0"/>
              <a:pPr/>
              <a:t>‹Nº›</a:t>
            </a:fld>
            <a:endParaRPr lang="es-ES"/>
          </a:p>
        </p:txBody>
      </p:sp>
    </p:spTree>
    <p:extLst>
      <p:ext uri="{BB962C8B-B14F-4D97-AF65-F5344CB8AC3E}">
        <p14:creationId xmlns:p14="http://schemas.microsoft.com/office/powerpoint/2010/main" val="18269715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29CA2B5-FBF8-0840-AC0E-F2B4E46CBEB9}"/>
              </a:ext>
            </a:extLst>
          </p:cNvPr>
          <p:cNvSpPr>
            <a:spLocks noGrp="1"/>
          </p:cNvSpPr>
          <p:nvPr>
            <p:ph type="title"/>
          </p:nvPr>
        </p:nvSpPr>
        <p:spPr/>
        <p:txBody>
          <a:bodyPr/>
          <a:lstStyle/>
          <a:p>
            <a:r>
              <a:rPr lang="es-ES"/>
              <a:t>Haga clic para modificar el estilo de título del patrón</a:t>
            </a:r>
          </a:p>
        </p:txBody>
      </p:sp>
      <p:sp>
        <p:nvSpPr>
          <p:cNvPr id="3" name="Marcador de contenido 2">
            <a:extLst>
              <a:ext uri="{FF2B5EF4-FFF2-40B4-BE49-F238E27FC236}">
                <a16:creationId xmlns:a16="http://schemas.microsoft.com/office/drawing/2014/main" id="{2D96A419-32FA-CA44-8718-35DD621F7336}"/>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id="{78D37614-D5CF-DA45-8A2A-1692BB0F2168}"/>
              </a:ext>
            </a:extLst>
          </p:cNvPr>
          <p:cNvSpPr>
            <a:spLocks noGrp="1"/>
          </p:cNvSpPr>
          <p:nvPr>
            <p:ph type="dt" sz="half" idx="10"/>
          </p:nvPr>
        </p:nvSpPr>
        <p:spPr/>
        <p:txBody>
          <a:bodyPr/>
          <a:lstStyle/>
          <a:p>
            <a:fld id="{F4EACD2E-62B8-D746-884E-EC4A9538DD72}" type="datetimeFigureOut">
              <a:rPr lang="es-ES" smtClean="0"/>
              <a:t>03/11/2023</a:t>
            </a:fld>
            <a:endParaRPr lang="es-ES"/>
          </a:p>
        </p:txBody>
      </p:sp>
      <p:sp>
        <p:nvSpPr>
          <p:cNvPr id="5" name="Marcador de pie de página 4">
            <a:extLst>
              <a:ext uri="{FF2B5EF4-FFF2-40B4-BE49-F238E27FC236}">
                <a16:creationId xmlns:a16="http://schemas.microsoft.com/office/drawing/2014/main" id="{1F39B9FC-5400-3F4A-AE9E-32B52858925B}"/>
              </a:ext>
            </a:extLst>
          </p:cNvPr>
          <p:cNvSpPr>
            <a:spLocks noGrp="1"/>
          </p:cNvSpPr>
          <p:nvPr>
            <p:ph type="ftr" sz="quarter" idx="11"/>
          </p:nvPr>
        </p:nvSpPr>
        <p:spPr/>
        <p:txBody>
          <a:bodyPr/>
          <a:lstStyle/>
          <a:p>
            <a:endParaRPr lang="es-ES"/>
          </a:p>
        </p:txBody>
      </p:sp>
      <p:sp>
        <p:nvSpPr>
          <p:cNvPr id="6" name="Marcador de número de diapositiva 5">
            <a:extLst>
              <a:ext uri="{FF2B5EF4-FFF2-40B4-BE49-F238E27FC236}">
                <a16:creationId xmlns:a16="http://schemas.microsoft.com/office/drawing/2014/main" id="{86E7AC43-1CAE-C54F-9A7F-1CD486E9BA4C}"/>
              </a:ext>
            </a:extLst>
          </p:cNvPr>
          <p:cNvSpPr>
            <a:spLocks noGrp="1"/>
          </p:cNvSpPr>
          <p:nvPr>
            <p:ph type="sldNum" sz="quarter" idx="12"/>
          </p:nvPr>
        </p:nvSpPr>
        <p:spPr/>
        <p:txBody>
          <a:bodyPr/>
          <a:lstStyle/>
          <a:p>
            <a:fld id="{170BA40E-4E22-A242-964A-0EAE14DB7FAF}" type="slidenum">
              <a:rPr lang="es-ES" smtClean="0"/>
              <a:t>‹Nº›</a:t>
            </a:fld>
            <a:endParaRPr lang="es-ES"/>
          </a:p>
        </p:txBody>
      </p:sp>
    </p:spTree>
    <p:extLst>
      <p:ext uri="{BB962C8B-B14F-4D97-AF65-F5344CB8AC3E}">
        <p14:creationId xmlns:p14="http://schemas.microsoft.com/office/powerpoint/2010/main" val="36348930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6CC7D53-2088-CC4B-932C-97BC9F76846E}"/>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p>
        </p:txBody>
      </p:sp>
      <p:sp>
        <p:nvSpPr>
          <p:cNvPr id="3" name="Marcador de texto 2">
            <a:extLst>
              <a:ext uri="{FF2B5EF4-FFF2-40B4-BE49-F238E27FC236}">
                <a16:creationId xmlns:a16="http://schemas.microsoft.com/office/drawing/2014/main" id="{E014E512-2110-B343-83E9-B69724D22D5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B655918A-E9ED-9D4F-AC60-429326A1DA94}"/>
              </a:ext>
            </a:extLst>
          </p:cNvPr>
          <p:cNvSpPr>
            <a:spLocks noGrp="1"/>
          </p:cNvSpPr>
          <p:nvPr>
            <p:ph type="dt" sz="half" idx="10"/>
          </p:nvPr>
        </p:nvSpPr>
        <p:spPr/>
        <p:txBody>
          <a:bodyPr/>
          <a:lstStyle/>
          <a:p>
            <a:fld id="{F4EACD2E-62B8-D746-884E-EC4A9538DD72}" type="datetimeFigureOut">
              <a:rPr lang="es-ES" smtClean="0"/>
              <a:t>03/11/2023</a:t>
            </a:fld>
            <a:endParaRPr lang="es-ES"/>
          </a:p>
        </p:txBody>
      </p:sp>
      <p:sp>
        <p:nvSpPr>
          <p:cNvPr id="5" name="Marcador de pie de página 4">
            <a:extLst>
              <a:ext uri="{FF2B5EF4-FFF2-40B4-BE49-F238E27FC236}">
                <a16:creationId xmlns:a16="http://schemas.microsoft.com/office/drawing/2014/main" id="{33C92268-B826-3C46-B713-1D3B8D93E02B}"/>
              </a:ext>
            </a:extLst>
          </p:cNvPr>
          <p:cNvSpPr>
            <a:spLocks noGrp="1"/>
          </p:cNvSpPr>
          <p:nvPr>
            <p:ph type="ftr" sz="quarter" idx="11"/>
          </p:nvPr>
        </p:nvSpPr>
        <p:spPr/>
        <p:txBody>
          <a:bodyPr/>
          <a:lstStyle/>
          <a:p>
            <a:endParaRPr lang="es-ES"/>
          </a:p>
        </p:txBody>
      </p:sp>
      <p:sp>
        <p:nvSpPr>
          <p:cNvPr id="6" name="Marcador de número de diapositiva 5">
            <a:extLst>
              <a:ext uri="{FF2B5EF4-FFF2-40B4-BE49-F238E27FC236}">
                <a16:creationId xmlns:a16="http://schemas.microsoft.com/office/drawing/2014/main" id="{328998F7-C0B0-A04A-86B5-F6FC64A571D7}"/>
              </a:ext>
            </a:extLst>
          </p:cNvPr>
          <p:cNvSpPr>
            <a:spLocks noGrp="1"/>
          </p:cNvSpPr>
          <p:nvPr>
            <p:ph type="sldNum" sz="quarter" idx="12"/>
          </p:nvPr>
        </p:nvSpPr>
        <p:spPr/>
        <p:txBody>
          <a:bodyPr/>
          <a:lstStyle/>
          <a:p>
            <a:fld id="{170BA40E-4E22-A242-964A-0EAE14DB7FAF}" type="slidenum">
              <a:rPr lang="es-ES" smtClean="0"/>
              <a:t>‹Nº›</a:t>
            </a:fld>
            <a:endParaRPr lang="es-ES"/>
          </a:p>
        </p:txBody>
      </p:sp>
    </p:spTree>
    <p:extLst>
      <p:ext uri="{BB962C8B-B14F-4D97-AF65-F5344CB8AC3E}">
        <p14:creationId xmlns:p14="http://schemas.microsoft.com/office/powerpoint/2010/main" val="11266016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EAAE802-0272-9E4A-8811-ACE4242FD069}"/>
              </a:ext>
            </a:extLst>
          </p:cNvPr>
          <p:cNvSpPr>
            <a:spLocks noGrp="1"/>
          </p:cNvSpPr>
          <p:nvPr>
            <p:ph type="title"/>
          </p:nvPr>
        </p:nvSpPr>
        <p:spPr/>
        <p:txBody>
          <a:bodyPr/>
          <a:lstStyle/>
          <a:p>
            <a:r>
              <a:rPr lang="es-ES"/>
              <a:t>Haga clic para modificar el estilo de título del patrón</a:t>
            </a:r>
          </a:p>
        </p:txBody>
      </p:sp>
      <p:sp>
        <p:nvSpPr>
          <p:cNvPr id="3" name="Marcador de contenido 2">
            <a:extLst>
              <a:ext uri="{FF2B5EF4-FFF2-40B4-BE49-F238E27FC236}">
                <a16:creationId xmlns:a16="http://schemas.microsoft.com/office/drawing/2014/main" id="{D0651F44-E5B1-AB4F-BB76-28D558FB992D}"/>
              </a:ext>
            </a:extLst>
          </p:cNvPr>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contenido 3">
            <a:extLst>
              <a:ext uri="{FF2B5EF4-FFF2-40B4-BE49-F238E27FC236}">
                <a16:creationId xmlns:a16="http://schemas.microsoft.com/office/drawing/2014/main" id="{D59A3FA5-5D56-0A4A-8BD7-CA77EAB198FD}"/>
              </a:ext>
            </a:extLst>
          </p:cNvPr>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fecha 4">
            <a:extLst>
              <a:ext uri="{FF2B5EF4-FFF2-40B4-BE49-F238E27FC236}">
                <a16:creationId xmlns:a16="http://schemas.microsoft.com/office/drawing/2014/main" id="{37771BF8-6649-B946-9FDB-BC3744E59E38}"/>
              </a:ext>
            </a:extLst>
          </p:cNvPr>
          <p:cNvSpPr>
            <a:spLocks noGrp="1"/>
          </p:cNvSpPr>
          <p:nvPr>
            <p:ph type="dt" sz="half" idx="10"/>
          </p:nvPr>
        </p:nvSpPr>
        <p:spPr/>
        <p:txBody>
          <a:bodyPr/>
          <a:lstStyle/>
          <a:p>
            <a:fld id="{F4EACD2E-62B8-D746-884E-EC4A9538DD72}" type="datetimeFigureOut">
              <a:rPr lang="es-ES" smtClean="0"/>
              <a:t>03/11/2023</a:t>
            </a:fld>
            <a:endParaRPr lang="es-ES"/>
          </a:p>
        </p:txBody>
      </p:sp>
      <p:sp>
        <p:nvSpPr>
          <p:cNvPr id="6" name="Marcador de pie de página 5">
            <a:extLst>
              <a:ext uri="{FF2B5EF4-FFF2-40B4-BE49-F238E27FC236}">
                <a16:creationId xmlns:a16="http://schemas.microsoft.com/office/drawing/2014/main" id="{A6BF50AB-DC60-7243-A1D2-3D4DC2BACE01}"/>
              </a:ext>
            </a:extLst>
          </p:cNvPr>
          <p:cNvSpPr>
            <a:spLocks noGrp="1"/>
          </p:cNvSpPr>
          <p:nvPr>
            <p:ph type="ftr" sz="quarter" idx="11"/>
          </p:nvPr>
        </p:nvSpPr>
        <p:spPr/>
        <p:txBody>
          <a:bodyPr/>
          <a:lstStyle/>
          <a:p>
            <a:endParaRPr lang="es-ES"/>
          </a:p>
        </p:txBody>
      </p:sp>
      <p:sp>
        <p:nvSpPr>
          <p:cNvPr id="7" name="Marcador de número de diapositiva 6">
            <a:extLst>
              <a:ext uri="{FF2B5EF4-FFF2-40B4-BE49-F238E27FC236}">
                <a16:creationId xmlns:a16="http://schemas.microsoft.com/office/drawing/2014/main" id="{8C13A964-36D9-AB4A-9ED8-CC2699E8224C}"/>
              </a:ext>
            </a:extLst>
          </p:cNvPr>
          <p:cNvSpPr>
            <a:spLocks noGrp="1"/>
          </p:cNvSpPr>
          <p:nvPr>
            <p:ph type="sldNum" sz="quarter" idx="12"/>
          </p:nvPr>
        </p:nvSpPr>
        <p:spPr/>
        <p:txBody>
          <a:bodyPr/>
          <a:lstStyle/>
          <a:p>
            <a:fld id="{170BA40E-4E22-A242-964A-0EAE14DB7FAF}" type="slidenum">
              <a:rPr lang="es-ES" smtClean="0"/>
              <a:t>‹Nº›</a:t>
            </a:fld>
            <a:endParaRPr lang="es-ES"/>
          </a:p>
        </p:txBody>
      </p:sp>
    </p:spTree>
    <p:extLst>
      <p:ext uri="{BB962C8B-B14F-4D97-AF65-F5344CB8AC3E}">
        <p14:creationId xmlns:p14="http://schemas.microsoft.com/office/powerpoint/2010/main" val="18775427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BA8A9D4-6F91-B54B-BB2B-E84FC55F7A73}"/>
              </a:ext>
            </a:extLst>
          </p:cNvPr>
          <p:cNvSpPr>
            <a:spLocks noGrp="1"/>
          </p:cNvSpPr>
          <p:nvPr>
            <p:ph type="title"/>
          </p:nvPr>
        </p:nvSpPr>
        <p:spPr>
          <a:xfrm>
            <a:off x="839788" y="365125"/>
            <a:ext cx="10515600" cy="1325563"/>
          </a:xfrm>
        </p:spPr>
        <p:txBody>
          <a:bodyPr/>
          <a:lstStyle/>
          <a:p>
            <a:r>
              <a:rPr lang="es-ES"/>
              <a:t>Haga clic para modificar el estilo de título del patrón</a:t>
            </a:r>
          </a:p>
        </p:txBody>
      </p:sp>
      <p:sp>
        <p:nvSpPr>
          <p:cNvPr id="3" name="Marcador de texto 2">
            <a:extLst>
              <a:ext uri="{FF2B5EF4-FFF2-40B4-BE49-F238E27FC236}">
                <a16:creationId xmlns:a16="http://schemas.microsoft.com/office/drawing/2014/main" id="{5743821C-6003-0743-874A-838A9D2B782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E4FCC916-6A2D-FD4E-860B-D59F139148E2}"/>
              </a:ext>
            </a:extLst>
          </p:cNvPr>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texto 4">
            <a:extLst>
              <a:ext uri="{FF2B5EF4-FFF2-40B4-BE49-F238E27FC236}">
                <a16:creationId xmlns:a16="http://schemas.microsoft.com/office/drawing/2014/main" id="{983F208B-2DF7-A541-9D9E-4E15C374FFE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63ED884C-427B-7145-A849-D054FAE7922A}"/>
              </a:ext>
            </a:extLst>
          </p:cNvPr>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Marcador de fecha 6">
            <a:extLst>
              <a:ext uri="{FF2B5EF4-FFF2-40B4-BE49-F238E27FC236}">
                <a16:creationId xmlns:a16="http://schemas.microsoft.com/office/drawing/2014/main" id="{23983709-C3AF-7F44-9461-56A372DC00C0}"/>
              </a:ext>
            </a:extLst>
          </p:cNvPr>
          <p:cNvSpPr>
            <a:spLocks noGrp="1"/>
          </p:cNvSpPr>
          <p:nvPr>
            <p:ph type="dt" sz="half" idx="10"/>
          </p:nvPr>
        </p:nvSpPr>
        <p:spPr/>
        <p:txBody>
          <a:bodyPr/>
          <a:lstStyle/>
          <a:p>
            <a:fld id="{F4EACD2E-62B8-D746-884E-EC4A9538DD72}" type="datetimeFigureOut">
              <a:rPr lang="es-ES" smtClean="0"/>
              <a:t>03/11/2023</a:t>
            </a:fld>
            <a:endParaRPr lang="es-ES"/>
          </a:p>
        </p:txBody>
      </p:sp>
      <p:sp>
        <p:nvSpPr>
          <p:cNvPr id="8" name="Marcador de pie de página 7">
            <a:extLst>
              <a:ext uri="{FF2B5EF4-FFF2-40B4-BE49-F238E27FC236}">
                <a16:creationId xmlns:a16="http://schemas.microsoft.com/office/drawing/2014/main" id="{5A454DB1-2BD2-4343-9FFA-3799BD909C2F}"/>
              </a:ext>
            </a:extLst>
          </p:cNvPr>
          <p:cNvSpPr>
            <a:spLocks noGrp="1"/>
          </p:cNvSpPr>
          <p:nvPr>
            <p:ph type="ftr" sz="quarter" idx="11"/>
          </p:nvPr>
        </p:nvSpPr>
        <p:spPr/>
        <p:txBody>
          <a:bodyPr/>
          <a:lstStyle/>
          <a:p>
            <a:endParaRPr lang="es-ES"/>
          </a:p>
        </p:txBody>
      </p:sp>
      <p:sp>
        <p:nvSpPr>
          <p:cNvPr id="9" name="Marcador de número de diapositiva 8">
            <a:extLst>
              <a:ext uri="{FF2B5EF4-FFF2-40B4-BE49-F238E27FC236}">
                <a16:creationId xmlns:a16="http://schemas.microsoft.com/office/drawing/2014/main" id="{9C2FAB64-90DD-4447-BEFB-971E59BCE8E7}"/>
              </a:ext>
            </a:extLst>
          </p:cNvPr>
          <p:cNvSpPr>
            <a:spLocks noGrp="1"/>
          </p:cNvSpPr>
          <p:nvPr>
            <p:ph type="sldNum" sz="quarter" idx="12"/>
          </p:nvPr>
        </p:nvSpPr>
        <p:spPr/>
        <p:txBody>
          <a:bodyPr/>
          <a:lstStyle/>
          <a:p>
            <a:fld id="{170BA40E-4E22-A242-964A-0EAE14DB7FAF}" type="slidenum">
              <a:rPr lang="es-ES" smtClean="0"/>
              <a:t>‹Nº›</a:t>
            </a:fld>
            <a:endParaRPr lang="es-ES"/>
          </a:p>
        </p:txBody>
      </p:sp>
    </p:spTree>
    <p:extLst>
      <p:ext uri="{BB962C8B-B14F-4D97-AF65-F5344CB8AC3E}">
        <p14:creationId xmlns:p14="http://schemas.microsoft.com/office/powerpoint/2010/main" val="14012637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D05787F-B3C4-C14A-A68C-54743BEB6DDF}"/>
              </a:ext>
            </a:extLst>
          </p:cNvPr>
          <p:cNvSpPr>
            <a:spLocks noGrp="1"/>
          </p:cNvSpPr>
          <p:nvPr>
            <p:ph type="title"/>
          </p:nvPr>
        </p:nvSpPr>
        <p:spPr/>
        <p:txBody>
          <a:bodyPr/>
          <a:lstStyle/>
          <a:p>
            <a:r>
              <a:rPr lang="es-ES"/>
              <a:t>Haga clic para modificar el estilo de título del patrón</a:t>
            </a:r>
          </a:p>
        </p:txBody>
      </p:sp>
      <p:sp>
        <p:nvSpPr>
          <p:cNvPr id="3" name="Marcador de fecha 2">
            <a:extLst>
              <a:ext uri="{FF2B5EF4-FFF2-40B4-BE49-F238E27FC236}">
                <a16:creationId xmlns:a16="http://schemas.microsoft.com/office/drawing/2014/main" id="{93E7CC9B-68ED-9B4D-81C4-B88B01ACAC96}"/>
              </a:ext>
            </a:extLst>
          </p:cNvPr>
          <p:cNvSpPr>
            <a:spLocks noGrp="1"/>
          </p:cNvSpPr>
          <p:nvPr>
            <p:ph type="dt" sz="half" idx="10"/>
          </p:nvPr>
        </p:nvSpPr>
        <p:spPr/>
        <p:txBody>
          <a:bodyPr/>
          <a:lstStyle/>
          <a:p>
            <a:fld id="{F4EACD2E-62B8-D746-884E-EC4A9538DD72}" type="datetimeFigureOut">
              <a:rPr lang="es-ES" smtClean="0"/>
              <a:t>03/11/2023</a:t>
            </a:fld>
            <a:endParaRPr lang="es-ES"/>
          </a:p>
        </p:txBody>
      </p:sp>
      <p:sp>
        <p:nvSpPr>
          <p:cNvPr id="4" name="Marcador de pie de página 3">
            <a:extLst>
              <a:ext uri="{FF2B5EF4-FFF2-40B4-BE49-F238E27FC236}">
                <a16:creationId xmlns:a16="http://schemas.microsoft.com/office/drawing/2014/main" id="{9B42AE73-FFC5-944A-A13B-F4CA7978E947}"/>
              </a:ext>
            </a:extLst>
          </p:cNvPr>
          <p:cNvSpPr>
            <a:spLocks noGrp="1"/>
          </p:cNvSpPr>
          <p:nvPr>
            <p:ph type="ftr" sz="quarter" idx="11"/>
          </p:nvPr>
        </p:nvSpPr>
        <p:spPr/>
        <p:txBody>
          <a:bodyPr/>
          <a:lstStyle/>
          <a:p>
            <a:endParaRPr lang="es-ES"/>
          </a:p>
        </p:txBody>
      </p:sp>
      <p:sp>
        <p:nvSpPr>
          <p:cNvPr id="5" name="Marcador de número de diapositiva 4">
            <a:extLst>
              <a:ext uri="{FF2B5EF4-FFF2-40B4-BE49-F238E27FC236}">
                <a16:creationId xmlns:a16="http://schemas.microsoft.com/office/drawing/2014/main" id="{CF11CEB1-A14C-3C45-8BE4-F64075B2C55B}"/>
              </a:ext>
            </a:extLst>
          </p:cNvPr>
          <p:cNvSpPr>
            <a:spLocks noGrp="1"/>
          </p:cNvSpPr>
          <p:nvPr>
            <p:ph type="sldNum" sz="quarter" idx="12"/>
          </p:nvPr>
        </p:nvSpPr>
        <p:spPr/>
        <p:txBody>
          <a:bodyPr/>
          <a:lstStyle/>
          <a:p>
            <a:fld id="{170BA40E-4E22-A242-964A-0EAE14DB7FAF}" type="slidenum">
              <a:rPr lang="es-ES" smtClean="0"/>
              <a:t>‹Nº›</a:t>
            </a:fld>
            <a:endParaRPr lang="es-ES"/>
          </a:p>
        </p:txBody>
      </p:sp>
    </p:spTree>
    <p:extLst>
      <p:ext uri="{BB962C8B-B14F-4D97-AF65-F5344CB8AC3E}">
        <p14:creationId xmlns:p14="http://schemas.microsoft.com/office/powerpoint/2010/main" val="23374738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5931F472-9BEC-EF4C-8BE2-45EAEF1D8CFC}"/>
              </a:ext>
            </a:extLst>
          </p:cNvPr>
          <p:cNvSpPr>
            <a:spLocks noGrp="1"/>
          </p:cNvSpPr>
          <p:nvPr>
            <p:ph type="dt" sz="half" idx="10"/>
          </p:nvPr>
        </p:nvSpPr>
        <p:spPr/>
        <p:txBody>
          <a:bodyPr/>
          <a:lstStyle/>
          <a:p>
            <a:fld id="{F4EACD2E-62B8-D746-884E-EC4A9538DD72}" type="datetimeFigureOut">
              <a:rPr lang="es-ES" smtClean="0"/>
              <a:t>03/11/2023</a:t>
            </a:fld>
            <a:endParaRPr lang="es-ES"/>
          </a:p>
        </p:txBody>
      </p:sp>
      <p:sp>
        <p:nvSpPr>
          <p:cNvPr id="3" name="Marcador de pie de página 2">
            <a:extLst>
              <a:ext uri="{FF2B5EF4-FFF2-40B4-BE49-F238E27FC236}">
                <a16:creationId xmlns:a16="http://schemas.microsoft.com/office/drawing/2014/main" id="{60547F1B-0E68-F94B-992E-D6C5D1E79D33}"/>
              </a:ext>
            </a:extLst>
          </p:cNvPr>
          <p:cNvSpPr>
            <a:spLocks noGrp="1"/>
          </p:cNvSpPr>
          <p:nvPr>
            <p:ph type="ftr" sz="quarter" idx="11"/>
          </p:nvPr>
        </p:nvSpPr>
        <p:spPr/>
        <p:txBody>
          <a:bodyPr/>
          <a:lstStyle/>
          <a:p>
            <a:endParaRPr lang="es-ES"/>
          </a:p>
        </p:txBody>
      </p:sp>
      <p:sp>
        <p:nvSpPr>
          <p:cNvPr id="4" name="Marcador de número de diapositiva 3">
            <a:extLst>
              <a:ext uri="{FF2B5EF4-FFF2-40B4-BE49-F238E27FC236}">
                <a16:creationId xmlns:a16="http://schemas.microsoft.com/office/drawing/2014/main" id="{55A6DEC3-BAF7-964C-91C1-9529B97942F9}"/>
              </a:ext>
            </a:extLst>
          </p:cNvPr>
          <p:cNvSpPr>
            <a:spLocks noGrp="1"/>
          </p:cNvSpPr>
          <p:nvPr>
            <p:ph type="sldNum" sz="quarter" idx="12"/>
          </p:nvPr>
        </p:nvSpPr>
        <p:spPr/>
        <p:txBody>
          <a:bodyPr/>
          <a:lstStyle/>
          <a:p>
            <a:fld id="{170BA40E-4E22-A242-964A-0EAE14DB7FAF}" type="slidenum">
              <a:rPr lang="es-ES" smtClean="0"/>
              <a:t>‹Nº›</a:t>
            </a:fld>
            <a:endParaRPr lang="es-ES"/>
          </a:p>
        </p:txBody>
      </p:sp>
    </p:spTree>
    <p:extLst>
      <p:ext uri="{BB962C8B-B14F-4D97-AF65-F5344CB8AC3E}">
        <p14:creationId xmlns:p14="http://schemas.microsoft.com/office/powerpoint/2010/main" val="36441578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223EBCE-9960-7C4C-B4CD-361023EEF9AB}"/>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p>
        </p:txBody>
      </p:sp>
      <p:sp>
        <p:nvSpPr>
          <p:cNvPr id="3" name="Marcador de contenido 2">
            <a:extLst>
              <a:ext uri="{FF2B5EF4-FFF2-40B4-BE49-F238E27FC236}">
                <a16:creationId xmlns:a16="http://schemas.microsoft.com/office/drawing/2014/main" id="{2355EA2C-5EEE-7848-97C3-5F694CA4CFA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texto 3">
            <a:extLst>
              <a:ext uri="{FF2B5EF4-FFF2-40B4-BE49-F238E27FC236}">
                <a16:creationId xmlns:a16="http://schemas.microsoft.com/office/drawing/2014/main" id="{2CF17F2D-83A8-3349-965C-432F86A6308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A5575DC4-2E3C-C140-B191-FD21CD0A4975}"/>
              </a:ext>
            </a:extLst>
          </p:cNvPr>
          <p:cNvSpPr>
            <a:spLocks noGrp="1"/>
          </p:cNvSpPr>
          <p:nvPr>
            <p:ph type="dt" sz="half" idx="10"/>
          </p:nvPr>
        </p:nvSpPr>
        <p:spPr/>
        <p:txBody>
          <a:bodyPr/>
          <a:lstStyle/>
          <a:p>
            <a:fld id="{F4EACD2E-62B8-D746-884E-EC4A9538DD72}" type="datetimeFigureOut">
              <a:rPr lang="es-ES" smtClean="0"/>
              <a:t>03/11/2023</a:t>
            </a:fld>
            <a:endParaRPr lang="es-ES"/>
          </a:p>
        </p:txBody>
      </p:sp>
      <p:sp>
        <p:nvSpPr>
          <p:cNvPr id="6" name="Marcador de pie de página 5">
            <a:extLst>
              <a:ext uri="{FF2B5EF4-FFF2-40B4-BE49-F238E27FC236}">
                <a16:creationId xmlns:a16="http://schemas.microsoft.com/office/drawing/2014/main" id="{B270E16A-1957-D54D-B8B6-2B51D334724D}"/>
              </a:ext>
            </a:extLst>
          </p:cNvPr>
          <p:cNvSpPr>
            <a:spLocks noGrp="1"/>
          </p:cNvSpPr>
          <p:nvPr>
            <p:ph type="ftr" sz="quarter" idx="11"/>
          </p:nvPr>
        </p:nvSpPr>
        <p:spPr/>
        <p:txBody>
          <a:bodyPr/>
          <a:lstStyle/>
          <a:p>
            <a:endParaRPr lang="es-ES"/>
          </a:p>
        </p:txBody>
      </p:sp>
      <p:sp>
        <p:nvSpPr>
          <p:cNvPr id="7" name="Marcador de número de diapositiva 6">
            <a:extLst>
              <a:ext uri="{FF2B5EF4-FFF2-40B4-BE49-F238E27FC236}">
                <a16:creationId xmlns:a16="http://schemas.microsoft.com/office/drawing/2014/main" id="{9DA70ADB-CC8A-BD48-9B52-553BCCAA2DEB}"/>
              </a:ext>
            </a:extLst>
          </p:cNvPr>
          <p:cNvSpPr>
            <a:spLocks noGrp="1"/>
          </p:cNvSpPr>
          <p:nvPr>
            <p:ph type="sldNum" sz="quarter" idx="12"/>
          </p:nvPr>
        </p:nvSpPr>
        <p:spPr/>
        <p:txBody>
          <a:bodyPr/>
          <a:lstStyle/>
          <a:p>
            <a:fld id="{170BA40E-4E22-A242-964A-0EAE14DB7FAF}" type="slidenum">
              <a:rPr lang="es-ES" smtClean="0"/>
              <a:t>‹Nº›</a:t>
            </a:fld>
            <a:endParaRPr lang="es-ES"/>
          </a:p>
        </p:txBody>
      </p:sp>
    </p:spTree>
    <p:extLst>
      <p:ext uri="{BB962C8B-B14F-4D97-AF65-F5344CB8AC3E}">
        <p14:creationId xmlns:p14="http://schemas.microsoft.com/office/powerpoint/2010/main" val="6874502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18C6458-2FA6-0F46-AC9A-0CEB160FD5B5}"/>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p>
        </p:txBody>
      </p:sp>
      <p:sp>
        <p:nvSpPr>
          <p:cNvPr id="3" name="Marcador de posición de imagen 2">
            <a:extLst>
              <a:ext uri="{FF2B5EF4-FFF2-40B4-BE49-F238E27FC236}">
                <a16:creationId xmlns:a16="http://schemas.microsoft.com/office/drawing/2014/main" id="{EEFC9FA5-B845-5B47-8A4E-AD6031C48B6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Marcador de texto 3">
            <a:extLst>
              <a:ext uri="{FF2B5EF4-FFF2-40B4-BE49-F238E27FC236}">
                <a16:creationId xmlns:a16="http://schemas.microsoft.com/office/drawing/2014/main" id="{17D2597F-0747-7446-B696-207A63B2D42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716045D5-D1CA-214A-A0F5-DE3E1DC337B4}"/>
              </a:ext>
            </a:extLst>
          </p:cNvPr>
          <p:cNvSpPr>
            <a:spLocks noGrp="1"/>
          </p:cNvSpPr>
          <p:nvPr>
            <p:ph type="dt" sz="half" idx="10"/>
          </p:nvPr>
        </p:nvSpPr>
        <p:spPr/>
        <p:txBody>
          <a:bodyPr/>
          <a:lstStyle/>
          <a:p>
            <a:fld id="{F4EACD2E-62B8-D746-884E-EC4A9538DD72}" type="datetimeFigureOut">
              <a:rPr lang="es-ES" smtClean="0"/>
              <a:t>03/11/2023</a:t>
            </a:fld>
            <a:endParaRPr lang="es-ES"/>
          </a:p>
        </p:txBody>
      </p:sp>
      <p:sp>
        <p:nvSpPr>
          <p:cNvPr id="6" name="Marcador de pie de página 5">
            <a:extLst>
              <a:ext uri="{FF2B5EF4-FFF2-40B4-BE49-F238E27FC236}">
                <a16:creationId xmlns:a16="http://schemas.microsoft.com/office/drawing/2014/main" id="{188C85C8-59D3-8A4F-A3D5-7C2523C3DD7B}"/>
              </a:ext>
            </a:extLst>
          </p:cNvPr>
          <p:cNvSpPr>
            <a:spLocks noGrp="1"/>
          </p:cNvSpPr>
          <p:nvPr>
            <p:ph type="ftr" sz="quarter" idx="11"/>
          </p:nvPr>
        </p:nvSpPr>
        <p:spPr/>
        <p:txBody>
          <a:bodyPr/>
          <a:lstStyle/>
          <a:p>
            <a:endParaRPr lang="es-ES"/>
          </a:p>
        </p:txBody>
      </p:sp>
      <p:sp>
        <p:nvSpPr>
          <p:cNvPr id="7" name="Marcador de número de diapositiva 6">
            <a:extLst>
              <a:ext uri="{FF2B5EF4-FFF2-40B4-BE49-F238E27FC236}">
                <a16:creationId xmlns:a16="http://schemas.microsoft.com/office/drawing/2014/main" id="{A00FCB63-280E-B941-9507-24FCD78C80CF}"/>
              </a:ext>
            </a:extLst>
          </p:cNvPr>
          <p:cNvSpPr>
            <a:spLocks noGrp="1"/>
          </p:cNvSpPr>
          <p:nvPr>
            <p:ph type="sldNum" sz="quarter" idx="12"/>
          </p:nvPr>
        </p:nvSpPr>
        <p:spPr/>
        <p:txBody>
          <a:bodyPr/>
          <a:lstStyle/>
          <a:p>
            <a:fld id="{170BA40E-4E22-A242-964A-0EAE14DB7FAF}" type="slidenum">
              <a:rPr lang="es-ES" smtClean="0"/>
              <a:t>‹Nº›</a:t>
            </a:fld>
            <a:endParaRPr lang="es-ES"/>
          </a:p>
        </p:txBody>
      </p:sp>
    </p:spTree>
    <p:extLst>
      <p:ext uri="{BB962C8B-B14F-4D97-AF65-F5344CB8AC3E}">
        <p14:creationId xmlns:p14="http://schemas.microsoft.com/office/powerpoint/2010/main" val="41138552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B9128115-5E2E-8944-BF6F-07C0EB9A4F2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a:extLst>
              <a:ext uri="{FF2B5EF4-FFF2-40B4-BE49-F238E27FC236}">
                <a16:creationId xmlns:a16="http://schemas.microsoft.com/office/drawing/2014/main" id="{C97F0823-D53F-8B48-955C-386ED99C3D1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id="{3A665092-243F-7E46-AC71-4BF5CA076B9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4EACD2E-62B8-D746-884E-EC4A9538DD72}" type="datetimeFigureOut">
              <a:rPr lang="es-ES" smtClean="0"/>
              <a:t>03/11/2023</a:t>
            </a:fld>
            <a:endParaRPr lang="es-ES"/>
          </a:p>
        </p:txBody>
      </p:sp>
      <p:sp>
        <p:nvSpPr>
          <p:cNvPr id="5" name="Marcador de pie de página 4">
            <a:extLst>
              <a:ext uri="{FF2B5EF4-FFF2-40B4-BE49-F238E27FC236}">
                <a16:creationId xmlns:a16="http://schemas.microsoft.com/office/drawing/2014/main" id="{DED3A19B-0390-754D-9B54-45DF6463B48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a:extLst>
              <a:ext uri="{FF2B5EF4-FFF2-40B4-BE49-F238E27FC236}">
                <a16:creationId xmlns:a16="http://schemas.microsoft.com/office/drawing/2014/main" id="{178E95DF-1E6F-864F-8F0C-429F594B5EB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70BA40E-4E22-A242-964A-0EAE14DB7FAF}" type="slidenum">
              <a:rPr lang="es-ES" smtClean="0"/>
              <a:t>‹Nº›</a:t>
            </a:fld>
            <a:endParaRPr lang="es-ES"/>
          </a:p>
        </p:txBody>
      </p:sp>
      <p:pic>
        <p:nvPicPr>
          <p:cNvPr id="8" name="Imagen 7" descr="Patrón de fondo, Icono&#10;&#10;Descripción generada automáticamente">
            <a:extLst>
              <a:ext uri="{FF2B5EF4-FFF2-40B4-BE49-F238E27FC236}">
                <a16:creationId xmlns:a16="http://schemas.microsoft.com/office/drawing/2014/main" id="{6CFB1524-0EBD-FE42-A1DE-74174EB8B47A}"/>
              </a:ext>
            </a:extLst>
          </p:cNvPr>
          <p:cNvPicPr>
            <a:picLocks noChangeAspect="1"/>
          </p:cNvPicPr>
          <p:nvPr userDrawn="1"/>
        </p:nvPicPr>
        <p:blipFill>
          <a:blip r:embed="rId14"/>
          <a:stretch>
            <a:fillRect/>
          </a:stretch>
        </p:blipFill>
        <p:spPr>
          <a:xfrm>
            <a:off x="4762" y="0"/>
            <a:ext cx="12182475" cy="6858000"/>
          </a:xfrm>
          <a:prstGeom prst="rect">
            <a:avLst/>
          </a:prstGeom>
        </p:spPr>
      </p:pic>
    </p:spTree>
    <p:extLst>
      <p:ext uri="{BB962C8B-B14F-4D97-AF65-F5344CB8AC3E}">
        <p14:creationId xmlns:p14="http://schemas.microsoft.com/office/powerpoint/2010/main" val="28364490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33"/>
        <p:cNvGrpSpPr/>
        <p:nvPr/>
      </p:nvGrpSpPr>
      <p:grpSpPr>
        <a:xfrm>
          <a:off x="0" y="0"/>
          <a:ext cx="0" cy="0"/>
          <a:chOff x="0" y="0"/>
          <a:chExt cx="0" cy="0"/>
        </a:xfrm>
      </p:grpSpPr>
      <p:sp>
        <p:nvSpPr>
          <p:cNvPr id="34" name="Google Shape;34;p1"/>
          <p:cNvSpPr/>
          <p:nvPr/>
        </p:nvSpPr>
        <p:spPr>
          <a:xfrm>
            <a:off x="0" y="0"/>
            <a:ext cx="3635896" cy="2636912"/>
          </a:xfrm>
          <a:prstGeom prst="rect">
            <a:avLst/>
          </a:prstGeom>
          <a:blipFill rotWithShape="1">
            <a:blip r:embed="rId3">
              <a:alphaModFix/>
            </a:blip>
            <a:stretch>
              <a:fillRect/>
            </a:stretch>
          </a:blipFill>
          <a:ln>
            <a:noFill/>
          </a:ln>
        </p:spPr>
        <p:txBody>
          <a:bodyPr spcFirstLastPara="1" wrap="square" lIns="0" tIns="0" rIns="0" bIns="0" anchor="t" anchorCtr="0">
            <a:noAutofit/>
          </a:bodyPr>
          <a:lstStyle/>
          <a:p>
            <a:endParaRPr>
              <a:solidFill>
                <a:schemeClr val="dk1"/>
              </a:solidFill>
              <a:latin typeface="Arial"/>
              <a:ea typeface="Arial"/>
              <a:cs typeface="Arial"/>
              <a:sym typeface="Arial"/>
            </a:endParaRPr>
          </a:p>
        </p:txBody>
      </p:sp>
      <p:sp>
        <p:nvSpPr>
          <p:cNvPr id="35" name="Google Shape;35;p1"/>
          <p:cNvSpPr txBox="1"/>
          <p:nvPr/>
        </p:nvSpPr>
        <p:spPr>
          <a:xfrm>
            <a:off x="2087014" y="2795146"/>
            <a:ext cx="8717835" cy="1267708"/>
          </a:xfrm>
          <a:prstGeom prst="rect">
            <a:avLst/>
          </a:prstGeom>
          <a:noFill/>
          <a:ln>
            <a:noFill/>
          </a:ln>
        </p:spPr>
        <p:txBody>
          <a:bodyPr spcFirstLastPara="1" wrap="square" lIns="80125" tIns="40050" rIns="80125" bIns="40050" anchor="t" anchorCtr="0">
            <a:noAutofit/>
          </a:bodyPr>
          <a:lstStyle/>
          <a:p>
            <a:pPr algn="ctr"/>
            <a:r>
              <a:rPr lang="es-ES" sz="2400" dirty="0">
                <a:solidFill>
                  <a:srgbClr val="3F3F3F"/>
                </a:solidFill>
                <a:latin typeface="Arial Black"/>
                <a:ea typeface="Arial Black"/>
                <a:cs typeface="Arial Black"/>
                <a:sym typeface="Arial Black"/>
              </a:rPr>
              <a:t>LA EVALUACIÓN DE RIESGOS PSICOLABORALES COMO INSTRUMENTO DE PREVENCIÓN DEL ACOSO LABORAL Y FUENTE DE INFORMACIÓN PARA LA PSICOLOGÍA FORENSE</a:t>
            </a:r>
            <a:endParaRPr sz="2400" dirty="0">
              <a:solidFill>
                <a:srgbClr val="3F3F3F"/>
              </a:solidFill>
              <a:latin typeface="Arial Black"/>
              <a:ea typeface="Arial Black"/>
              <a:cs typeface="Arial Black"/>
              <a:sym typeface="Arial Black"/>
            </a:endParaRPr>
          </a:p>
        </p:txBody>
      </p:sp>
      <p:sp>
        <p:nvSpPr>
          <p:cNvPr id="36" name="Google Shape;36;p1"/>
          <p:cNvSpPr txBox="1"/>
          <p:nvPr/>
        </p:nvSpPr>
        <p:spPr>
          <a:xfrm>
            <a:off x="8285038" y="6057780"/>
            <a:ext cx="6896348" cy="1188878"/>
          </a:xfrm>
          <a:prstGeom prst="rect">
            <a:avLst/>
          </a:prstGeom>
          <a:noFill/>
          <a:ln>
            <a:noFill/>
          </a:ln>
        </p:spPr>
        <p:txBody>
          <a:bodyPr spcFirstLastPara="1" wrap="square" lIns="80125" tIns="40050" rIns="80125" bIns="40050" anchor="t" anchorCtr="0">
            <a:spAutoFit/>
          </a:bodyPr>
          <a:lstStyle/>
          <a:p>
            <a:r>
              <a:rPr lang="es-ES" sz="2000" b="1" dirty="0">
                <a:solidFill>
                  <a:srgbClr val="A5A5A5"/>
                </a:solidFill>
                <a:latin typeface="Arial Narrow"/>
                <a:sym typeface="Arial Narrow"/>
              </a:rPr>
              <a:t>Miguel Ángel Laso Martín</a:t>
            </a:r>
          </a:p>
          <a:p>
            <a:pPr marL="342900" indent="-342900">
              <a:buFont typeface="Arial" panose="020B0604020202020204" pitchFamily="34" charset="0"/>
              <a:buChar char="•"/>
            </a:pPr>
            <a:endParaRPr lang="es-ES" sz="2000" b="1" dirty="0">
              <a:solidFill>
                <a:srgbClr val="A5A5A5"/>
              </a:solidFill>
              <a:latin typeface="Arial Narrow"/>
              <a:sym typeface="Arial Narrow"/>
            </a:endParaRPr>
          </a:p>
          <a:p>
            <a:endParaRPr dirty="0"/>
          </a:p>
          <a:p>
            <a:pPr algn="ctr"/>
            <a:endParaRPr sz="1400" dirty="0">
              <a:solidFill>
                <a:schemeClr val="dk1"/>
              </a:solidFill>
              <a:latin typeface="Arial"/>
              <a:ea typeface="Arial"/>
              <a:cs typeface="Arial"/>
              <a:sym typeface="Arial"/>
            </a:endParaRPr>
          </a:p>
        </p:txBody>
      </p:sp>
      <p:sp>
        <p:nvSpPr>
          <p:cNvPr id="37" name="Google Shape;37;p1"/>
          <p:cNvSpPr txBox="1"/>
          <p:nvPr/>
        </p:nvSpPr>
        <p:spPr>
          <a:xfrm>
            <a:off x="4587628" y="5214063"/>
            <a:ext cx="7053943" cy="461624"/>
          </a:xfrm>
          <a:prstGeom prst="rect">
            <a:avLst/>
          </a:prstGeom>
          <a:noFill/>
          <a:ln>
            <a:noFill/>
          </a:ln>
        </p:spPr>
        <p:txBody>
          <a:bodyPr spcFirstLastPara="1" wrap="square" lIns="91425" tIns="45700" rIns="91425" bIns="45700" anchor="t" anchorCtr="0">
            <a:spAutoFit/>
          </a:bodyPr>
          <a:lstStyle/>
          <a:p>
            <a:pPr algn="ctr"/>
            <a:r>
              <a:rPr lang="es-ES" sz="2400" b="1" dirty="0">
                <a:solidFill>
                  <a:srgbClr val="1A9C8E"/>
                </a:solidFill>
                <a:latin typeface="Arial Narrow"/>
                <a:ea typeface="Arial Black"/>
                <a:cs typeface="Arial Black"/>
                <a:sym typeface="Arial Narrow"/>
              </a:rPr>
              <a:t>Grupo de trabajo Psicología Forense</a:t>
            </a:r>
            <a:endParaRPr sz="2400" dirty="0">
              <a:solidFill>
                <a:srgbClr val="3F3F3F"/>
              </a:solidFill>
              <a:latin typeface="Arial Black"/>
              <a:ea typeface="Arial Black"/>
              <a:cs typeface="Arial Black"/>
              <a:sym typeface="Arial Black"/>
            </a:endParaRPr>
          </a:p>
        </p:txBody>
      </p:sp>
      <p:pic>
        <p:nvPicPr>
          <p:cNvPr id="6" name="Picture 2" descr="C:\Users\mchernandez\Pictures\logosemanacienciainnovacion_alta.jpg">
            <a:extLst>
              <a:ext uri="{FF2B5EF4-FFF2-40B4-BE49-F238E27FC236}">
                <a16:creationId xmlns:a16="http://schemas.microsoft.com/office/drawing/2014/main" id="{E3B9546B-383D-457A-B6ED-6B4537C77786}"/>
              </a:ext>
            </a:extLst>
          </p:cNvPr>
          <p:cNvPicPr>
            <a:picLocks noChangeAspect="1" noChangeArrowheads="1"/>
          </p:cNvPicPr>
          <p:nvPr/>
        </p:nvPicPr>
        <p:blipFill>
          <a:blip r:embed="rId4"/>
          <a:stretch>
            <a:fillRect/>
          </a:stretch>
        </p:blipFill>
        <p:spPr bwMode="auto">
          <a:xfrm>
            <a:off x="9344000" y="33492"/>
            <a:ext cx="2389212" cy="2133225"/>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234"/>
        <p:cNvGrpSpPr/>
        <p:nvPr/>
      </p:nvGrpSpPr>
      <p:grpSpPr>
        <a:xfrm>
          <a:off x="0" y="0"/>
          <a:ext cx="0" cy="0"/>
          <a:chOff x="0" y="0"/>
          <a:chExt cx="0" cy="0"/>
        </a:xfrm>
      </p:grpSpPr>
      <p:sp>
        <p:nvSpPr>
          <p:cNvPr id="6" name="Google Shape;51;p3">
            <a:extLst>
              <a:ext uri="{FF2B5EF4-FFF2-40B4-BE49-F238E27FC236}">
                <a16:creationId xmlns:a16="http://schemas.microsoft.com/office/drawing/2014/main" id="{944E5430-23E6-49CC-9AE7-0C4EC19B5529}"/>
              </a:ext>
            </a:extLst>
          </p:cNvPr>
          <p:cNvSpPr txBox="1">
            <a:spLocks/>
          </p:cNvSpPr>
          <p:nvPr/>
        </p:nvSpPr>
        <p:spPr>
          <a:xfrm>
            <a:off x="0" y="274638"/>
            <a:ext cx="2638697" cy="2755945"/>
          </a:xfrm>
          <a:prstGeom prst="rect">
            <a:avLst/>
          </a:prstGeom>
          <a:solidFill>
            <a:srgbClr val="009999"/>
          </a:solidFill>
          <a:ln w="25400" cap="rnd" cmpd="sng">
            <a:solidFill>
              <a:srgbClr val="009999"/>
            </a:solidFill>
            <a:prstDash val="solid"/>
            <a:miter lim="800000"/>
            <a:headEnd type="none" w="sm" len="sm"/>
            <a:tailEnd type="none" w="sm" len="sm"/>
          </a:ln>
        </p:spPr>
        <p:txBody>
          <a:bodyPr spcFirstLastPara="1" vert="horz" wrap="square" lIns="91425" tIns="45700" rIns="91425" bIns="45700" rtlCol="0" anchor="ctr" anchorCtr="0">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a:r>
              <a:rPr lang="es-ES" sz="3200" b="1" dirty="0">
                <a:solidFill>
                  <a:schemeClr val="bg1"/>
                </a:solidFill>
                <a:latin typeface="Arial Narrow" panose="020B0606020202030204" pitchFamily="34" charset="0"/>
              </a:rPr>
              <a:t>Tema 2.</a:t>
            </a:r>
          </a:p>
        </p:txBody>
      </p:sp>
      <p:pic>
        <p:nvPicPr>
          <p:cNvPr id="3" name="Imagen 2">
            <a:extLst>
              <a:ext uri="{FF2B5EF4-FFF2-40B4-BE49-F238E27FC236}">
                <a16:creationId xmlns:a16="http://schemas.microsoft.com/office/drawing/2014/main" id="{0BBCA235-DCFB-4C47-BF9A-6282FA52CA7E}"/>
              </a:ext>
            </a:extLst>
          </p:cNvPr>
          <p:cNvPicPr>
            <a:picLocks noChangeAspect="1"/>
          </p:cNvPicPr>
          <p:nvPr/>
        </p:nvPicPr>
        <p:blipFill>
          <a:blip r:embed="rId3"/>
          <a:stretch>
            <a:fillRect/>
          </a:stretch>
        </p:blipFill>
        <p:spPr>
          <a:xfrm>
            <a:off x="9811931" y="364233"/>
            <a:ext cx="1230537" cy="79623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63"/>
        <p:cNvGrpSpPr/>
        <p:nvPr/>
      </p:nvGrpSpPr>
      <p:grpSpPr>
        <a:xfrm>
          <a:off x="0" y="0"/>
          <a:ext cx="0" cy="0"/>
          <a:chOff x="0" y="0"/>
          <a:chExt cx="0" cy="0"/>
        </a:xfrm>
      </p:grpSpPr>
      <p:sp>
        <p:nvSpPr>
          <p:cNvPr id="64" name="Google Shape;64;p5"/>
          <p:cNvSpPr txBox="1">
            <a:spLocks noGrp="1"/>
          </p:cNvSpPr>
          <p:nvPr>
            <p:ph type="body" idx="4294967295"/>
          </p:nvPr>
        </p:nvSpPr>
        <p:spPr>
          <a:xfrm>
            <a:off x="1034750" y="1667364"/>
            <a:ext cx="10216723" cy="4681537"/>
          </a:xfrm>
          <a:prstGeom prst="rect">
            <a:avLst/>
          </a:prstGeom>
          <a:noFill/>
          <a:ln>
            <a:noFill/>
          </a:ln>
        </p:spPr>
        <p:txBody>
          <a:bodyPr spcFirstLastPara="1" vert="horz" wrap="square" lIns="91425" tIns="45700" rIns="91425" bIns="45700" rtlCol="0" anchor="t" anchorCtr="0">
            <a:noAutofit/>
          </a:bodyPr>
          <a:lstStyle/>
          <a:p>
            <a:pPr marL="342900" indent="-342900" algn="just">
              <a:spcBef>
                <a:spcPts val="0"/>
              </a:spcBef>
              <a:buSzPts val="2200"/>
            </a:pPr>
            <a:r>
              <a:rPr lang="es-ES" b="1" dirty="0">
                <a:latin typeface="Arial Narrow" panose="020B0606020202030204" pitchFamily="34" charset="0"/>
              </a:rPr>
              <a:t>VIAS JUDICIALES DE ACTIVACIÓN  FRENTE AL ACOSO LABORAL</a:t>
            </a:r>
          </a:p>
          <a:p>
            <a:pPr marL="342900" indent="-342900" algn="just">
              <a:spcBef>
                <a:spcPts val="0"/>
              </a:spcBef>
              <a:buSzPts val="2200"/>
            </a:pPr>
            <a:endParaRPr lang="es-ES" b="1" dirty="0">
              <a:latin typeface="Arial Narrow" panose="020B0606020202030204" pitchFamily="34" charset="0"/>
            </a:endParaRPr>
          </a:p>
          <a:p>
            <a:pPr marL="342900" indent="-342900" algn="just">
              <a:spcBef>
                <a:spcPts val="0"/>
              </a:spcBef>
              <a:buSzPts val="2200"/>
            </a:pPr>
            <a:endParaRPr lang="es-ES" b="1" dirty="0">
              <a:latin typeface="Arial Narrow" panose="020B0606020202030204" pitchFamily="34" charset="0"/>
            </a:endParaRPr>
          </a:p>
          <a:p>
            <a:pPr marL="342900" indent="-342900" algn="just">
              <a:spcBef>
                <a:spcPts val="0"/>
              </a:spcBef>
              <a:buSzPts val="2200"/>
            </a:pPr>
            <a:r>
              <a:rPr lang="es-ES" b="1" dirty="0">
                <a:latin typeface="Arial Narrow" panose="020B0606020202030204" pitchFamily="34" charset="0"/>
              </a:rPr>
              <a:t>Administrativa-  </a:t>
            </a:r>
            <a:r>
              <a:rPr lang="es-ES" dirty="0">
                <a:latin typeface="Arial Narrow" panose="020B0606020202030204" pitchFamily="34" charset="0"/>
              </a:rPr>
              <a:t>Denuncia ante la Dirección Provincial Trabajo</a:t>
            </a:r>
          </a:p>
          <a:p>
            <a:pPr marL="342900" indent="-342900" algn="just">
              <a:spcBef>
                <a:spcPts val="0"/>
              </a:spcBef>
              <a:buSzPts val="2200"/>
            </a:pPr>
            <a:endParaRPr lang="es-ES" dirty="0">
              <a:latin typeface="Arial Narrow" panose="020B0606020202030204" pitchFamily="34" charset="0"/>
            </a:endParaRPr>
          </a:p>
          <a:p>
            <a:pPr marL="342900" indent="-342900" algn="just">
              <a:spcBef>
                <a:spcPts val="0"/>
              </a:spcBef>
              <a:buSzPts val="2200"/>
            </a:pPr>
            <a:r>
              <a:rPr lang="es-ES" b="1" dirty="0">
                <a:latin typeface="Arial Narrow" panose="020B0606020202030204" pitchFamily="34" charset="0"/>
              </a:rPr>
              <a:t>Laboral-              </a:t>
            </a:r>
            <a:r>
              <a:rPr lang="es-ES" dirty="0">
                <a:latin typeface="Arial Narrow" panose="020B0606020202030204" pitchFamily="34" charset="0"/>
              </a:rPr>
              <a:t>Demanda ante el juzgado de lo social</a:t>
            </a:r>
          </a:p>
          <a:p>
            <a:pPr marL="342900" indent="-342900" algn="just">
              <a:spcBef>
                <a:spcPts val="0"/>
              </a:spcBef>
              <a:buSzPts val="2200"/>
            </a:pPr>
            <a:endParaRPr lang="es-ES" dirty="0">
              <a:latin typeface="Arial Narrow" panose="020B0606020202030204" pitchFamily="34" charset="0"/>
            </a:endParaRPr>
          </a:p>
          <a:p>
            <a:pPr marL="342900" indent="-342900" algn="just">
              <a:spcBef>
                <a:spcPts val="0"/>
              </a:spcBef>
              <a:buSzPts val="2200"/>
            </a:pPr>
            <a:r>
              <a:rPr lang="es-ES" b="1" dirty="0">
                <a:latin typeface="Arial Narrow" panose="020B0606020202030204" pitchFamily="34" charset="0"/>
              </a:rPr>
              <a:t>Penal-                 </a:t>
            </a:r>
            <a:r>
              <a:rPr lang="es-ES" dirty="0">
                <a:latin typeface="Arial Narrow" panose="020B0606020202030204" pitchFamily="34" charset="0"/>
              </a:rPr>
              <a:t>Comienzo del procedimiento. Posible intervención </a:t>
            </a:r>
          </a:p>
          <a:p>
            <a:pPr marL="342900" indent="-342900" algn="just">
              <a:spcBef>
                <a:spcPts val="0"/>
              </a:spcBef>
              <a:buSzPts val="2200"/>
            </a:pPr>
            <a:r>
              <a:rPr lang="es-ES" dirty="0">
                <a:latin typeface="Arial Narrow" panose="020B0606020202030204" pitchFamily="34" charset="0"/>
              </a:rPr>
              <a:t>                            del Psicólogo Forense. / Parte u oficio</a:t>
            </a:r>
          </a:p>
          <a:p>
            <a:pPr marL="342900" indent="-342900" algn="just">
              <a:spcBef>
                <a:spcPts val="0"/>
              </a:spcBef>
              <a:buSzPts val="2200"/>
            </a:pPr>
            <a:endParaRPr b="1" dirty="0">
              <a:latin typeface="Arial Narrow" panose="020B0606020202030204" pitchFamily="34" charset="0"/>
            </a:endParaRPr>
          </a:p>
        </p:txBody>
      </p:sp>
      <p:sp>
        <p:nvSpPr>
          <p:cNvPr id="65" name="Google Shape;65;p5"/>
          <p:cNvSpPr txBox="1">
            <a:spLocks noGrp="1"/>
          </p:cNvSpPr>
          <p:nvPr>
            <p:ph type="title" idx="4294967295"/>
          </p:nvPr>
        </p:nvSpPr>
        <p:spPr>
          <a:xfrm>
            <a:off x="0" y="274638"/>
            <a:ext cx="8229600" cy="777875"/>
          </a:xfrm>
          <a:prstGeom prst="rect">
            <a:avLst/>
          </a:prstGeom>
          <a:solidFill>
            <a:srgbClr val="009999"/>
          </a:solidFill>
          <a:ln w="25400" cap="rnd" cmpd="sng">
            <a:solidFill>
              <a:srgbClr val="009999"/>
            </a:solidFill>
            <a:prstDash val="solid"/>
            <a:miter lim="800000"/>
            <a:headEnd type="none" w="sm" len="sm"/>
            <a:tailEnd type="none" w="sm" len="sm"/>
          </a:ln>
        </p:spPr>
        <p:txBody>
          <a:bodyPr spcFirstLastPara="1" vert="horz" wrap="square" lIns="91425" tIns="45700" rIns="91425" bIns="45700" rtlCol="0" anchor="ctr" anchorCtr="0">
            <a:noAutofit/>
          </a:bodyPr>
          <a:lstStyle/>
          <a:p>
            <a:pPr algn="r"/>
            <a:r>
              <a:rPr lang="es-ES" sz="3200" b="1" dirty="0">
                <a:solidFill>
                  <a:schemeClr val="bg1"/>
                </a:solidFill>
                <a:latin typeface="Arial Narrow" panose="020B0606020202030204" pitchFamily="34" charset="0"/>
              </a:rPr>
              <a:t>Título</a:t>
            </a:r>
            <a:endParaRPr sz="3200" b="1" dirty="0">
              <a:solidFill>
                <a:schemeClr val="bg1"/>
              </a:solidFill>
              <a:latin typeface="Arial Narrow" panose="020B0606020202030204" pitchFamily="34" charset="0"/>
            </a:endParaRPr>
          </a:p>
        </p:txBody>
      </p:sp>
      <p:pic>
        <p:nvPicPr>
          <p:cNvPr id="4" name="Imagen 3">
            <a:extLst>
              <a:ext uri="{FF2B5EF4-FFF2-40B4-BE49-F238E27FC236}">
                <a16:creationId xmlns:a16="http://schemas.microsoft.com/office/drawing/2014/main" id="{9FECCE8D-CDCE-4E94-8783-233AD33C88E6}"/>
              </a:ext>
            </a:extLst>
          </p:cNvPr>
          <p:cNvPicPr>
            <a:picLocks noChangeAspect="1"/>
          </p:cNvPicPr>
          <p:nvPr/>
        </p:nvPicPr>
        <p:blipFill>
          <a:blip r:embed="rId3"/>
          <a:stretch>
            <a:fillRect/>
          </a:stretch>
        </p:blipFill>
        <p:spPr>
          <a:xfrm>
            <a:off x="9811931" y="364233"/>
            <a:ext cx="1230537" cy="796230"/>
          </a:xfrm>
          <a:prstGeom prst="rect">
            <a:avLst/>
          </a:prstGeom>
        </p:spPr>
      </p:pic>
    </p:spTree>
    <p:extLst>
      <p:ext uri="{BB962C8B-B14F-4D97-AF65-F5344CB8AC3E}">
        <p14:creationId xmlns:p14="http://schemas.microsoft.com/office/powerpoint/2010/main" val="23306777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5"/>
                                        </p:tgtEl>
                                        <p:attrNameLst>
                                          <p:attrName>style.visibility</p:attrName>
                                        </p:attrNameLst>
                                      </p:cBhvr>
                                      <p:to>
                                        <p:strVal val="visible"/>
                                      </p:to>
                                    </p:set>
                                    <p:animEffect transition="in" filter="fade">
                                      <p:cBhvr>
                                        <p:cTn id="7" dur="1000"/>
                                        <p:tgtEl>
                                          <p:spTgt spid="6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63"/>
        <p:cNvGrpSpPr/>
        <p:nvPr/>
      </p:nvGrpSpPr>
      <p:grpSpPr>
        <a:xfrm>
          <a:off x="0" y="0"/>
          <a:ext cx="0" cy="0"/>
          <a:chOff x="0" y="0"/>
          <a:chExt cx="0" cy="0"/>
        </a:xfrm>
      </p:grpSpPr>
      <p:sp>
        <p:nvSpPr>
          <p:cNvPr id="64" name="Google Shape;64;p5"/>
          <p:cNvSpPr txBox="1">
            <a:spLocks noGrp="1"/>
          </p:cNvSpPr>
          <p:nvPr>
            <p:ph type="body" idx="4294967295"/>
          </p:nvPr>
        </p:nvSpPr>
        <p:spPr>
          <a:xfrm>
            <a:off x="1034750" y="1667364"/>
            <a:ext cx="10216723" cy="4681537"/>
          </a:xfrm>
          <a:prstGeom prst="rect">
            <a:avLst/>
          </a:prstGeom>
          <a:noFill/>
          <a:ln>
            <a:noFill/>
          </a:ln>
        </p:spPr>
        <p:txBody>
          <a:bodyPr spcFirstLastPara="1" vert="horz" wrap="square" lIns="91425" tIns="45700" rIns="91425" bIns="45700" rtlCol="0" anchor="t" anchorCtr="0">
            <a:noAutofit/>
          </a:bodyPr>
          <a:lstStyle/>
          <a:p>
            <a:pPr marL="342900" indent="-342900" algn="just">
              <a:spcBef>
                <a:spcPts val="0"/>
              </a:spcBef>
              <a:buSzPts val="2200"/>
            </a:pPr>
            <a:r>
              <a:rPr lang="es-ES" b="1" dirty="0">
                <a:latin typeface="Arial Narrow" panose="020B0606020202030204" pitchFamily="34" charset="0"/>
              </a:rPr>
              <a:t>EVALUACIÓN PERICIAL DE LA VÍCTIMA DE ACOSO LABORAL</a:t>
            </a:r>
          </a:p>
          <a:p>
            <a:pPr marL="342900" indent="-342900" algn="just">
              <a:spcBef>
                <a:spcPts val="0"/>
              </a:spcBef>
              <a:buSzPts val="2200"/>
            </a:pPr>
            <a:endParaRPr lang="es-ES" b="1" dirty="0">
              <a:latin typeface="Arial Narrow" panose="020B0606020202030204" pitchFamily="34" charset="0"/>
            </a:endParaRPr>
          </a:p>
          <a:p>
            <a:pPr marL="342900" indent="-342900" algn="just">
              <a:spcBef>
                <a:spcPts val="0"/>
              </a:spcBef>
              <a:buSzPts val="2200"/>
            </a:pPr>
            <a:r>
              <a:rPr lang="es-ES" b="1" dirty="0">
                <a:latin typeface="Arial Narrow" panose="020B0606020202030204" pitchFamily="34" charset="0"/>
              </a:rPr>
              <a:t>Objetivación</a:t>
            </a:r>
            <a:r>
              <a:rPr lang="es-ES" dirty="0">
                <a:latin typeface="Arial Narrow" panose="020B0606020202030204" pitchFamily="34" charset="0"/>
              </a:rPr>
              <a:t> del estresor descrito por la victima</a:t>
            </a:r>
          </a:p>
          <a:p>
            <a:pPr marL="342900" indent="-342900" algn="just">
              <a:spcBef>
                <a:spcPts val="0"/>
              </a:spcBef>
              <a:buSzPts val="2200"/>
            </a:pPr>
            <a:r>
              <a:rPr lang="es-ES" b="1" dirty="0">
                <a:latin typeface="Arial Narrow" panose="020B0606020202030204" pitchFamily="34" charset="0"/>
              </a:rPr>
              <a:t>Evaluación</a:t>
            </a:r>
            <a:r>
              <a:rPr lang="es-ES" dirty="0">
                <a:latin typeface="Arial Narrow" panose="020B0606020202030204" pitchFamily="34" charset="0"/>
              </a:rPr>
              <a:t> del daño psicológico producido</a:t>
            </a:r>
          </a:p>
          <a:p>
            <a:pPr marL="342900" indent="-342900" algn="just">
              <a:spcBef>
                <a:spcPts val="0"/>
              </a:spcBef>
              <a:buSzPts val="2200"/>
            </a:pPr>
            <a:endParaRPr lang="es-ES" dirty="0">
              <a:latin typeface="Arial Narrow" panose="020B0606020202030204" pitchFamily="34" charset="0"/>
            </a:endParaRPr>
          </a:p>
          <a:p>
            <a:pPr marL="342900" indent="-342900" algn="just">
              <a:spcBef>
                <a:spcPts val="0"/>
              </a:spcBef>
              <a:buSzPts val="2200"/>
            </a:pPr>
            <a:r>
              <a:rPr lang="es-ES" dirty="0">
                <a:latin typeface="Arial Narrow" panose="020B0606020202030204" pitchFamily="34" charset="0"/>
              </a:rPr>
              <a:t>                              *nivel personal, psicopatológico, afrontamiento</a:t>
            </a:r>
          </a:p>
          <a:p>
            <a:pPr marL="342900" indent="-342900" algn="just">
              <a:spcBef>
                <a:spcPts val="0"/>
              </a:spcBef>
              <a:buSzPts val="2200"/>
            </a:pPr>
            <a:endParaRPr lang="es-ES" dirty="0">
              <a:latin typeface="Arial Narrow" panose="020B0606020202030204" pitchFamily="34" charset="0"/>
            </a:endParaRPr>
          </a:p>
          <a:p>
            <a:pPr marL="342900" indent="-342900" algn="just">
              <a:spcBef>
                <a:spcPts val="0"/>
              </a:spcBef>
              <a:buSzPts val="2200"/>
            </a:pPr>
            <a:r>
              <a:rPr lang="es-ES" dirty="0">
                <a:latin typeface="Arial Narrow" panose="020B0606020202030204" pitchFamily="34" charset="0"/>
              </a:rPr>
              <a:t>I</a:t>
            </a:r>
            <a:r>
              <a:rPr lang="es-ES" b="1" dirty="0">
                <a:latin typeface="Arial Narrow" panose="020B0606020202030204" pitchFamily="34" charset="0"/>
              </a:rPr>
              <a:t>nformación</a:t>
            </a:r>
            <a:r>
              <a:rPr lang="es-ES" dirty="0">
                <a:latin typeface="Arial Narrow" panose="020B0606020202030204" pitchFamily="34" charset="0"/>
              </a:rPr>
              <a:t> a través del peritado y otras fuentes</a:t>
            </a:r>
          </a:p>
          <a:p>
            <a:pPr marL="342900" indent="-342900" algn="just">
              <a:spcBef>
                <a:spcPts val="0"/>
              </a:spcBef>
              <a:buSzPts val="2200"/>
            </a:pPr>
            <a:r>
              <a:rPr lang="es-ES" b="1" dirty="0">
                <a:latin typeface="Arial Narrow" panose="020B0606020202030204" pitchFamily="34" charset="0"/>
              </a:rPr>
              <a:t>Valoración </a:t>
            </a:r>
            <a:r>
              <a:rPr lang="es-ES" dirty="0">
                <a:latin typeface="Arial Narrow" panose="020B0606020202030204" pitchFamily="34" charset="0"/>
              </a:rPr>
              <a:t>de índices de simulación y disimulación de síntomas</a:t>
            </a:r>
          </a:p>
          <a:p>
            <a:pPr marL="342900" indent="-342900" algn="just">
              <a:spcBef>
                <a:spcPts val="0"/>
              </a:spcBef>
              <a:buSzPts val="2200"/>
            </a:pPr>
            <a:r>
              <a:rPr lang="es-ES" b="1" dirty="0">
                <a:latin typeface="Arial Narrow" panose="020B0606020202030204" pitchFamily="34" charset="0"/>
              </a:rPr>
              <a:t>Relación</a:t>
            </a:r>
            <a:r>
              <a:rPr lang="es-ES" dirty="0">
                <a:latin typeface="Arial Narrow" panose="020B0606020202030204" pitchFamily="34" charset="0"/>
              </a:rPr>
              <a:t> de causalidad entre el estresor y el daño. Estado anterior</a:t>
            </a:r>
          </a:p>
          <a:p>
            <a:pPr marL="342900" indent="-342900" algn="just">
              <a:spcBef>
                <a:spcPts val="0"/>
              </a:spcBef>
              <a:buSzPts val="2200"/>
            </a:pPr>
            <a:r>
              <a:rPr lang="es-ES" dirty="0">
                <a:latin typeface="Arial Narrow" panose="020B0606020202030204" pitchFamily="34" charset="0"/>
              </a:rPr>
              <a:t>Establecimiento de la </a:t>
            </a:r>
            <a:r>
              <a:rPr lang="es-ES" b="1" dirty="0">
                <a:latin typeface="Arial Narrow" panose="020B0606020202030204" pitchFamily="34" charset="0"/>
              </a:rPr>
              <a:t>discusión forense</a:t>
            </a:r>
          </a:p>
          <a:p>
            <a:pPr marL="342900" indent="-342900" algn="just">
              <a:spcBef>
                <a:spcPts val="0"/>
              </a:spcBef>
              <a:buSzPts val="2200"/>
            </a:pPr>
            <a:endParaRPr dirty="0">
              <a:latin typeface="Arial Narrow" panose="020B0606020202030204" pitchFamily="34" charset="0"/>
            </a:endParaRPr>
          </a:p>
        </p:txBody>
      </p:sp>
      <p:sp>
        <p:nvSpPr>
          <p:cNvPr id="65" name="Google Shape;65;p5"/>
          <p:cNvSpPr txBox="1">
            <a:spLocks noGrp="1"/>
          </p:cNvSpPr>
          <p:nvPr>
            <p:ph type="title" idx="4294967295"/>
          </p:nvPr>
        </p:nvSpPr>
        <p:spPr>
          <a:xfrm>
            <a:off x="0" y="274638"/>
            <a:ext cx="8229600" cy="777875"/>
          </a:xfrm>
          <a:prstGeom prst="rect">
            <a:avLst/>
          </a:prstGeom>
          <a:solidFill>
            <a:srgbClr val="009999"/>
          </a:solidFill>
          <a:ln w="25400" cap="rnd" cmpd="sng">
            <a:solidFill>
              <a:srgbClr val="009999"/>
            </a:solidFill>
            <a:prstDash val="solid"/>
            <a:miter lim="800000"/>
            <a:headEnd type="none" w="sm" len="sm"/>
            <a:tailEnd type="none" w="sm" len="sm"/>
          </a:ln>
        </p:spPr>
        <p:txBody>
          <a:bodyPr spcFirstLastPara="1" vert="horz" wrap="square" lIns="91425" tIns="45700" rIns="91425" bIns="45700" rtlCol="0" anchor="ctr" anchorCtr="0">
            <a:noAutofit/>
          </a:bodyPr>
          <a:lstStyle/>
          <a:p>
            <a:pPr algn="r"/>
            <a:r>
              <a:rPr lang="es-ES" sz="3200" b="1" dirty="0">
                <a:solidFill>
                  <a:schemeClr val="bg1"/>
                </a:solidFill>
                <a:latin typeface="Arial Narrow" panose="020B0606020202030204" pitchFamily="34" charset="0"/>
              </a:rPr>
              <a:t>Título</a:t>
            </a:r>
            <a:endParaRPr sz="3200" b="1" dirty="0">
              <a:solidFill>
                <a:schemeClr val="bg1"/>
              </a:solidFill>
              <a:latin typeface="Arial Narrow" panose="020B0606020202030204" pitchFamily="34" charset="0"/>
            </a:endParaRPr>
          </a:p>
        </p:txBody>
      </p:sp>
      <p:pic>
        <p:nvPicPr>
          <p:cNvPr id="4" name="Imagen 3">
            <a:extLst>
              <a:ext uri="{FF2B5EF4-FFF2-40B4-BE49-F238E27FC236}">
                <a16:creationId xmlns:a16="http://schemas.microsoft.com/office/drawing/2014/main" id="{16409B50-3ED0-4035-9919-91C14E35256F}"/>
              </a:ext>
            </a:extLst>
          </p:cNvPr>
          <p:cNvPicPr>
            <a:picLocks noChangeAspect="1"/>
          </p:cNvPicPr>
          <p:nvPr/>
        </p:nvPicPr>
        <p:blipFill>
          <a:blip r:embed="rId3"/>
          <a:stretch>
            <a:fillRect/>
          </a:stretch>
        </p:blipFill>
        <p:spPr>
          <a:xfrm>
            <a:off x="9811931" y="364233"/>
            <a:ext cx="1230537" cy="796230"/>
          </a:xfrm>
          <a:prstGeom prst="rect">
            <a:avLst/>
          </a:prstGeom>
        </p:spPr>
      </p:pic>
    </p:spTree>
    <p:extLst>
      <p:ext uri="{BB962C8B-B14F-4D97-AF65-F5344CB8AC3E}">
        <p14:creationId xmlns:p14="http://schemas.microsoft.com/office/powerpoint/2010/main" val="21355946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5"/>
                                        </p:tgtEl>
                                        <p:attrNameLst>
                                          <p:attrName>style.visibility</p:attrName>
                                        </p:attrNameLst>
                                      </p:cBhvr>
                                      <p:to>
                                        <p:strVal val="visible"/>
                                      </p:to>
                                    </p:set>
                                    <p:animEffect transition="in" filter="fade">
                                      <p:cBhvr>
                                        <p:cTn id="7" dur="1000"/>
                                        <p:tgtEl>
                                          <p:spTgt spid="6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63"/>
        <p:cNvGrpSpPr/>
        <p:nvPr/>
      </p:nvGrpSpPr>
      <p:grpSpPr>
        <a:xfrm>
          <a:off x="0" y="0"/>
          <a:ext cx="0" cy="0"/>
          <a:chOff x="0" y="0"/>
          <a:chExt cx="0" cy="0"/>
        </a:xfrm>
      </p:grpSpPr>
      <p:sp>
        <p:nvSpPr>
          <p:cNvPr id="64" name="Google Shape;64;p5"/>
          <p:cNvSpPr txBox="1">
            <a:spLocks noGrp="1"/>
          </p:cNvSpPr>
          <p:nvPr>
            <p:ph type="body" idx="4294967295"/>
          </p:nvPr>
        </p:nvSpPr>
        <p:spPr>
          <a:xfrm>
            <a:off x="1034750" y="1667364"/>
            <a:ext cx="10216723" cy="4681537"/>
          </a:xfrm>
          <a:prstGeom prst="rect">
            <a:avLst/>
          </a:prstGeom>
          <a:noFill/>
          <a:ln>
            <a:noFill/>
          </a:ln>
        </p:spPr>
        <p:txBody>
          <a:bodyPr spcFirstLastPara="1" vert="horz" wrap="square" lIns="91425" tIns="45700" rIns="91425" bIns="45700" rtlCol="0" anchor="t" anchorCtr="0">
            <a:noAutofit/>
          </a:bodyPr>
          <a:lstStyle/>
          <a:p>
            <a:pPr marL="342900" indent="-342900" algn="just">
              <a:spcBef>
                <a:spcPts val="0"/>
              </a:spcBef>
              <a:buSzPts val="2200"/>
            </a:pPr>
            <a:r>
              <a:rPr lang="es-ES" b="1" dirty="0">
                <a:latin typeface="Arial Narrow" panose="020B0606020202030204" pitchFamily="34" charset="0"/>
              </a:rPr>
              <a:t>EL PSICÓLOGO FORENSE EN LA PERITACIÓN DEL ACOSO</a:t>
            </a:r>
          </a:p>
          <a:p>
            <a:pPr marL="342900" indent="-342900" algn="just">
              <a:spcBef>
                <a:spcPts val="0"/>
              </a:spcBef>
              <a:buSzPts val="2200"/>
            </a:pPr>
            <a:endParaRPr lang="es-ES" b="1" dirty="0">
              <a:latin typeface="Arial Narrow" panose="020B0606020202030204" pitchFamily="34" charset="0"/>
            </a:endParaRPr>
          </a:p>
          <a:p>
            <a:pPr marL="342900" indent="-342900" algn="just">
              <a:spcBef>
                <a:spcPts val="0"/>
              </a:spcBef>
              <a:buSzPts val="2200"/>
            </a:pPr>
            <a:r>
              <a:rPr lang="es-ES" b="1" dirty="0">
                <a:latin typeface="Arial Narrow" panose="020B0606020202030204" pitchFamily="34" charset="0"/>
              </a:rPr>
              <a:t>Valoración de síntomas 3 niveles</a:t>
            </a:r>
          </a:p>
          <a:p>
            <a:pPr marL="342900" indent="-342900" algn="just">
              <a:spcBef>
                <a:spcPts val="0"/>
              </a:spcBef>
              <a:buSzPts val="2200"/>
            </a:pPr>
            <a:endParaRPr lang="es-ES" b="1" dirty="0">
              <a:latin typeface="Arial Narrow" panose="020B0606020202030204" pitchFamily="34" charset="0"/>
            </a:endParaRPr>
          </a:p>
          <a:p>
            <a:pPr marL="342900" indent="-342900" algn="just">
              <a:spcBef>
                <a:spcPts val="0"/>
              </a:spcBef>
              <a:buSzPts val="2200"/>
            </a:pPr>
            <a:r>
              <a:rPr lang="es-ES" b="1" dirty="0">
                <a:latin typeface="Arial Narrow" panose="020B0606020202030204" pitchFamily="34" charset="0"/>
              </a:rPr>
              <a:t>Cognitivo-Subjetivo. </a:t>
            </a:r>
            <a:r>
              <a:rPr lang="es-ES" dirty="0">
                <a:latin typeface="Arial Narrow" panose="020B0606020202030204" pitchFamily="34" charset="0"/>
              </a:rPr>
              <a:t>Preocupación, temor, inseguridad, pensamientos   </a:t>
            </a:r>
          </a:p>
          <a:p>
            <a:pPr marL="342900" indent="-342900" algn="just">
              <a:spcBef>
                <a:spcPts val="0"/>
              </a:spcBef>
              <a:buSzPts val="2200"/>
            </a:pPr>
            <a:r>
              <a:rPr lang="es-ES" dirty="0">
                <a:latin typeface="Arial Narrow" panose="020B0606020202030204" pitchFamily="34" charset="0"/>
              </a:rPr>
              <a:t>                                    negativos</a:t>
            </a:r>
          </a:p>
          <a:p>
            <a:pPr marL="342900" indent="-342900" algn="just">
              <a:spcBef>
                <a:spcPts val="0"/>
              </a:spcBef>
              <a:buSzPts val="2200"/>
            </a:pPr>
            <a:endParaRPr lang="es-ES" dirty="0">
              <a:latin typeface="Arial Narrow" panose="020B0606020202030204" pitchFamily="34" charset="0"/>
            </a:endParaRPr>
          </a:p>
          <a:p>
            <a:pPr marL="342900" indent="-342900" algn="just">
              <a:spcBef>
                <a:spcPts val="0"/>
              </a:spcBef>
              <a:buSzPts val="2200"/>
            </a:pPr>
            <a:r>
              <a:rPr lang="es-ES" b="1" dirty="0">
                <a:latin typeface="Arial Narrow" panose="020B0606020202030204" pitchFamily="34" charset="0"/>
              </a:rPr>
              <a:t>Fisiológico</a:t>
            </a:r>
            <a:r>
              <a:rPr lang="es-ES" dirty="0">
                <a:latin typeface="Arial Narrow" panose="020B0606020202030204" pitchFamily="34" charset="0"/>
              </a:rPr>
              <a:t>.                  Sudoración, tensión, taquicardia, molestias </a:t>
            </a:r>
          </a:p>
          <a:p>
            <a:pPr marL="342900" indent="-342900" algn="just">
              <a:spcBef>
                <a:spcPts val="0"/>
              </a:spcBef>
              <a:buSzPts val="2200"/>
            </a:pPr>
            <a:r>
              <a:rPr lang="es-ES" dirty="0">
                <a:latin typeface="Arial Narrow" panose="020B0606020202030204" pitchFamily="34" charset="0"/>
              </a:rPr>
              <a:t>                                    estomacales, dolor de cabeza, nauseas</a:t>
            </a:r>
          </a:p>
          <a:p>
            <a:pPr marL="342900" indent="-342900" algn="just">
              <a:spcBef>
                <a:spcPts val="0"/>
              </a:spcBef>
              <a:buSzPts val="2200"/>
            </a:pPr>
            <a:endParaRPr lang="es-ES" dirty="0">
              <a:latin typeface="Arial Narrow" panose="020B0606020202030204" pitchFamily="34" charset="0"/>
            </a:endParaRPr>
          </a:p>
          <a:p>
            <a:pPr marL="342900" indent="-342900" algn="just">
              <a:spcBef>
                <a:spcPts val="0"/>
              </a:spcBef>
              <a:buSzPts val="2200"/>
            </a:pPr>
            <a:r>
              <a:rPr lang="es-ES" b="1" dirty="0">
                <a:latin typeface="Arial Narrow" panose="020B0606020202030204" pitchFamily="34" charset="0"/>
              </a:rPr>
              <a:t>Motor </a:t>
            </a:r>
            <a:r>
              <a:rPr lang="es-ES" dirty="0">
                <a:latin typeface="Arial Narrow" panose="020B0606020202030204" pitchFamily="34" charset="0"/>
              </a:rPr>
              <a:t>                          Evitación, excesos, intranquilidad motora, llanto</a:t>
            </a:r>
          </a:p>
          <a:p>
            <a:pPr marL="342900" indent="-342900" algn="just">
              <a:spcBef>
                <a:spcPts val="0"/>
              </a:spcBef>
              <a:buSzPts val="2200"/>
            </a:pPr>
            <a:endParaRPr lang="es-ES" b="1" dirty="0">
              <a:latin typeface="Arial Narrow" panose="020B0606020202030204" pitchFamily="34" charset="0"/>
            </a:endParaRPr>
          </a:p>
          <a:p>
            <a:pPr marL="342900" indent="-342900" algn="just">
              <a:spcBef>
                <a:spcPts val="0"/>
              </a:spcBef>
              <a:buSzPts val="2200"/>
            </a:pPr>
            <a:endParaRPr lang="es-ES" b="1" dirty="0">
              <a:latin typeface="Arial Narrow" panose="020B0606020202030204" pitchFamily="34" charset="0"/>
            </a:endParaRPr>
          </a:p>
          <a:p>
            <a:pPr marL="342900" indent="-342900" algn="just">
              <a:spcBef>
                <a:spcPts val="0"/>
              </a:spcBef>
              <a:buSzPts val="2200"/>
            </a:pPr>
            <a:endParaRPr lang="es-ES" b="1" dirty="0">
              <a:latin typeface="Arial Narrow" panose="020B0606020202030204" pitchFamily="34" charset="0"/>
            </a:endParaRPr>
          </a:p>
          <a:p>
            <a:pPr marL="342900" indent="-342900" algn="just">
              <a:spcBef>
                <a:spcPts val="0"/>
              </a:spcBef>
              <a:buSzPts val="2200"/>
            </a:pPr>
            <a:endParaRPr b="1" dirty="0">
              <a:latin typeface="Arial Narrow" panose="020B0606020202030204" pitchFamily="34" charset="0"/>
            </a:endParaRPr>
          </a:p>
        </p:txBody>
      </p:sp>
      <p:sp>
        <p:nvSpPr>
          <p:cNvPr id="65" name="Google Shape;65;p5"/>
          <p:cNvSpPr txBox="1">
            <a:spLocks noGrp="1"/>
          </p:cNvSpPr>
          <p:nvPr>
            <p:ph type="title" idx="4294967295"/>
          </p:nvPr>
        </p:nvSpPr>
        <p:spPr>
          <a:xfrm>
            <a:off x="0" y="274638"/>
            <a:ext cx="8229600" cy="777875"/>
          </a:xfrm>
          <a:prstGeom prst="rect">
            <a:avLst/>
          </a:prstGeom>
          <a:solidFill>
            <a:srgbClr val="009999"/>
          </a:solidFill>
          <a:ln w="25400" cap="rnd" cmpd="sng">
            <a:solidFill>
              <a:srgbClr val="009999"/>
            </a:solidFill>
            <a:prstDash val="solid"/>
            <a:miter lim="800000"/>
            <a:headEnd type="none" w="sm" len="sm"/>
            <a:tailEnd type="none" w="sm" len="sm"/>
          </a:ln>
        </p:spPr>
        <p:txBody>
          <a:bodyPr spcFirstLastPara="1" vert="horz" wrap="square" lIns="91425" tIns="45700" rIns="91425" bIns="45700" rtlCol="0" anchor="ctr" anchorCtr="0">
            <a:noAutofit/>
          </a:bodyPr>
          <a:lstStyle/>
          <a:p>
            <a:pPr algn="r"/>
            <a:r>
              <a:rPr lang="es-ES" sz="3200" b="1" dirty="0">
                <a:solidFill>
                  <a:schemeClr val="bg1"/>
                </a:solidFill>
                <a:latin typeface="Arial Narrow" panose="020B0606020202030204" pitchFamily="34" charset="0"/>
              </a:rPr>
              <a:t>Título</a:t>
            </a:r>
            <a:endParaRPr sz="3200" b="1" dirty="0">
              <a:solidFill>
                <a:schemeClr val="bg1"/>
              </a:solidFill>
              <a:latin typeface="Arial Narrow" panose="020B0606020202030204" pitchFamily="34" charset="0"/>
            </a:endParaRPr>
          </a:p>
        </p:txBody>
      </p:sp>
      <p:pic>
        <p:nvPicPr>
          <p:cNvPr id="4" name="Imagen 3">
            <a:extLst>
              <a:ext uri="{FF2B5EF4-FFF2-40B4-BE49-F238E27FC236}">
                <a16:creationId xmlns:a16="http://schemas.microsoft.com/office/drawing/2014/main" id="{16409B50-3ED0-4035-9919-91C14E35256F}"/>
              </a:ext>
            </a:extLst>
          </p:cNvPr>
          <p:cNvPicPr>
            <a:picLocks noChangeAspect="1"/>
          </p:cNvPicPr>
          <p:nvPr/>
        </p:nvPicPr>
        <p:blipFill>
          <a:blip r:embed="rId3"/>
          <a:stretch>
            <a:fillRect/>
          </a:stretch>
        </p:blipFill>
        <p:spPr>
          <a:xfrm>
            <a:off x="9811931" y="364233"/>
            <a:ext cx="1230537" cy="796230"/>
          </a:xfrm>
          <a:prstGeom prst="rect">
            <a:avLst/>
          </a:prstGeom>
        </p:spPr>
      </p:pic>
    </p:spTree>
    <p:extLst>
      <p:ext uri="{BB962C8B-B14F-4D97-AF65-F5344CB8AC3E}">
        <p14:creationId xmlns:p14="http://schemas.microsoft.com/office/powerpoint/2010/main" val="33982259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5"/>
                                        </p:tgtEl>
                                        <p:attrNameLst>
                                          <p:attrName>style.visibility</p:attrName>
                                        </p:attrNameLst>
                                      </p:cBhvr>
                                      <p:to>
                                        <p:strVal val="visible"/>
                                      </p:to>
                                    </p:set>
                                    <p:animEffect transition="in" filter="fade">
                                      <p:cBhvr>
                                        <p:cTn id="7" dur="1000"/>
                                        <p:tgtEl>
                                          <p:spTgt spid="6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63"/>
        <p:cNvGrpSpPr/>
        <p:nvPr/>
      </p:nvGrpSpPr>
      <p:grpSpPr>
        <a:xfrm>
          <a:off x="0" y="0"/>
          <a:ext cx="0" cy="0"/>
          <a:chOff x="0" y="0"/>
          <a:chExt cx="0" cy="0"/>
        </a:xfrm>
      </p:grpSpPr>
      <p:sp>
        <p:nvSpPr>
          <p:cNvPr id="64" name="Google Shape;64;p5"/>
          <p:cNvSpPr txBox="1">
            <a:spLocks noGrp="1"/>
          </p:cNvSpPr>
          <p:nvPr>
            <p:ph type="body" idx="4294967295"/>
          </p:nvPr>
        </p:nvSpPr>
        <p:spPr>
          <a:xfrm>
            <a:off x="1034750" y="1667364"/>
            <a:ext cx="10216723" cy="4681537"/>
          </a:xfrm>
          <a:prstGeom prst="rect">
            <a:avLst/>
          </a:prstGeom>
          <a:noFill/>
          <a:ln>
            <a:noFill/>
          </a:ln>
        </p:spPr>
        <p:txBody>
          <a:bodyPr spcFirstLastPara="1" vert="horz" wrap="square" lIns="91425" tIns="45700" rIns="91425" bIns="45700" rtlCol="0" anchor="t" anchorCtr="0">
            <a:noAutofit/>
          </a:bodyPr>
          <a:lstStyle/>
          <a:p>
            <a:pPr marL="342900" indent="-342900" algn="just">
              <a:spcBef>
                <a:spcPts val="0"/>
              </a:spcBef>
              <a:buSzPts val="2200"/>
            </a:pPr>
            <a:r>
              <a:rPr lang="es-ES" b="1" dirty="0">
                <a:latin typeface="Arial Narrow" panose="020B0606020202030204" pitchFamily="34" charset="0"/>
              </a:rPr>
              <a:t>ALGUNOS SÍNTOMAS A VALORAR POR EL PSICÓLOGO FORENSE</a:t>
            </a:r>
          </a:p>
          <a:p>
            <a:pPr marL="342900" indent="-342900" algn="just">
              <a:spcBef>
                <a:spcPts val="0"/>
              </a:spcBef>
              <a:buSzPts val="2200"/>
            </a:pPr>
            <a:endParaRPr lang="es-ES" dirty="0">
              <a:latin typeface="Arial Narrow" panose="020B0606020202030204" pitchFamily="34" charset="0"/>
            </a:endParaRPr>
          </a:p>
          <a:p>
            <a:pPr marL="342900" indent="-342900" algn="just">
              <a:spcBef>
                <a:spcPts val="0"/>
              </a:spcBef>
              <a:buSzPts val="2200"/>
            </a:pPr>
            <a:r>
              <a:rPr lang="es-ES" b="1" dirty="0">
                <a:latin typeface="Arial Narrow" panose="020B0606020202030204" pitchFamily="34" charset="0"/>
              </a:rPr>
              <a:t>Hiperactivación</a:t>
            </a:r>
            <a:r>
              <a:rPr lang="es-ES" dirty="0">
                <a:latin typeface="Arial Narrow" panose="020B0606020202030204" pitchFamily="34" charset="0"/>
              </a:rPr>
              <a:t>    Persistencia de la expectativa de peligro, estado </a:t>
            </a:r>
          </a:p>
          <a:p>
            <a:pPr marL="342900" indent="-342900" algn="just">
              <a:spcBef>
                <a:spcPts val="0"/>
              </a:spcBef>
              <a:buSzPts val="2200"/>
            </a:pPr>
            <a:r>
              <a:rPr lang="es-ES" dirty="0">
                <a:latin typeface="Arial Narrow" panose="020B0606020202030204" pitchFamily="34" charset="0"/>
              </a:rPr>
              <a:t>                               exagerado de alerta, irritabilidad, problemas de sueño</a:t>
            </a:r>
          </a:p>
          <a:p>
            <a:pPr marL="342900" indent="-342900" algn="just">
              <a:spcBef>
                <a:spcPts val="0"/>
              </a:spcBef>
              <a:buSzPts val="2200"/>
            </a:pPr>
            <a:endParaRPr lang="es-ES" dirty="0">
              <a:latin typeface="Arial Narrow" panose="020B0606020202030204" pitchFamily="34" charset="0"/>
            </a:endParaRPr>
          </a:p>
          <a:p>
            <a:pPr marL="342900" indent="-342900" algn="just">
              <a:spcBef>
                <a:spcPts val="0"/>
              </a:spcBef>
              <a:buSzPts val="2200"/>
            </a:pPr>
            <a:r>
              <a:rPr lang="es-ES" b="1" dirty="0">
                <a:latin typeface="Arial Narrow" panose="020B0606020202030204" pitchFamily="34" charset="0"/>
              </a:rPr>
              <a:t>Intrusión </a:t>
            </a:r>
            <a:r>
              <a:rPr lang="es-ES" dirty="0">
                <a:latin typeface="Arial Narrow" panose="020B0606020202030204" pitchFamily="34" charset="0"/>
              </a:rPr>
              <a:t>             Huella indeleble del momento traumático. Esfuerzos de </a:t>
            </a:r>
          </a:p>
          <a:p>
            <a:pPr marL="342900" indent="-342900" algn="just">
              <a:spcBef>
                <a:spcPts val="0"/>
              </a:spcBef>
              <a:buSzPts val="2200"/>
            </a:pPr>
            <a:r>
              <a:rPr lang="es-ES" dirty="0">
                <a:latin typeface="Arial Narrow" panose="020B0606020202030204" pitchFamily="34" charset="0"/>
              </a:rPr>
              <a:t>                             adaptación</a:t>
            </a:r>
          </a:p>
          <a:p>
            <a:pPr marL="342900" indent="-342900" algn="just">
              <a:spcBef>
                <a:spcPts val="0"/>
              </a:spcBef>
              <a:buSzPts val="2200"/>
            </a:pPr>
            <a:endParaRPr lang="es-ES" dirty="0">
              <a:latin typeface="Arial Narrow" panose="020B0606020202030204" pitchFamily="34" charset="0"/>
            </a:endParaRPr>
          </a:p>
          <a:p>
            <a:pPr marL="342900" indent="-342900" algn="just">
              <a:spcBef>
                <a:spcPts val="0"/>
              </a:spcBef>
              <a:buSzPts val="2200"/>
            </a:pPr>
            <a:r>
              <a:rPr lang="es-ES" b="1" dirty="0">
                <a:latin typeface="Arial Narrow" panose="020B0606020202030204" pitchFamily="34" charset="0"/>
              </a:rPr>
              <a:t>Constricción</a:t>
            </a:r>
            <a:r>
              <a:rPr lang="es-ES" dirty="0">
                <a:latin typeface="Arial Narrow" panose="020B0606020202030204" pitchFamily="34" charset="0"/>
              </a:rPr>
              <a:t>        Respuesta de rendición. Alteración de la conciencia.</a:t>
            </a:r>
          </a:p>
          <a:p>
            <a:pPr marL="342900" indent="-342900" algn="just">
              <a:spcBef>
                <a:spcPts val="0"/>
              </a:spcBef>
              <a:buSzPts val="2200"/>
            </a:pPr>
            <a:r>
              <a:rPr lang="es-ES" dirty="0">
                <a:latin typeface="Arial Narrow" panose="020B0606020202030204" pitchFamily="34" charset="0"/>
              </a:rPr>
              <a:t>                              Disociación</a:t>
            </a:r>
            <a:endParaRPr dirty="0">
              <a:latin typeface="Arial Narrow" panose="020B0606020202030204" pitchFamily="34" charset="0"/>
            </a:endParaRPr>
          </a:p>
        </p:txBody>
      </p:sp>
      <p:sp>
        <p:nvSpPr>
          <p:cNvPr id="65" name="Google Shape;65;p5"/>
          <p:cNvSpPr txBox="1">
            <a:spLocks noGrp="1"/>
          </p:cNvSpPr>
          <p:nvPr>
            <p:ph type="title" idx="4294967295"/>
          </p:nvPr>
        </p:nvSpPr>
        <p:spPr>
          <a:xfrm>
            <a:off x="0" y="274638"/>
            <a:ext cx="8229600" cy="777875"/>
          </a:xfrm>
          <a:prstGeom prst="rect">
            <a:avLst/>
          </a:prstGeom>
          <a:solidFill>
            <a:srgbClr val="009999"/>
          </a:solidFill>
          <a:ln w="25400" cap="rnd" cmpd="sng">
            <a:solidFill>
              <a:srgbClr val="009999"/>
            </a:solidFill>
            <a:prstDash val="solid"/>
            <a:miter lim="800000"/>
            <a:headEnd type="none" w="sm" len="sm"/>
            <a:tailEnd type="none" w="sm" len="sm"/>
          </a:ln>
        </p:spPr>
        <p:txBody>
          <a:bodyPr spcFirstLastPara="1" vert="horz" wrap="square" lIns="91425" tIns="45700" rIns="91425" bIns="45700" rtlCol="0" anchor="ctr" anchorCtr="0">
            <a:noAutofit/>
          </a:bodyPr>
          <a:lstStyle/>
          <a:p>
            <a:pPr algn="r"/>
            <a:r>
              <a:rPr lang="es-ES" sz="3200" b="1" dirty="0">
                <a:solidFill>
                  <a:schemeClr val="bg1"/>
                </a:solidFill>
                <a:latin typeface="Arial Narrow" panose="020B0606020202030204" pitchFamily="34" charset="0"/>
              </a:rPr>
              <a:t>Título</a:t>
            </a:r>
            <a:endParaRPr sz="3200" b="1" dirty="0">
              <a:solidFill>
                <a:schemeClr val="bg1"/>
              </a:solidFill>
              <a:latin typeface="Arial Narrow" panose="020B0606020202030204" pitchFamily="34" charset="0"/>
            </a:endParaRPr>
          </a:p>
        </p:txBody>
      </p:sp>
      <p:pic>
        <p:nvPicPr>
          <p:cNvPr id="4" name="Imagen 3">
            <a:extLst>
              <a:ext uri="{FF2B5EF4-FFF2-40B4-BE49-F238E27FC236}">
                <a16:creationId xmlns:a16="http://schemas.microsoft.com/office/drawing/2014/main" id="{16409B50-3ED0-4035-9919-91C14E35256F}"/>
              </a:ext>
            </a:extLst>
          </p:cNvPr>
          <p:cNvPicPr>
            <a:picLocks noChangeAspect="1"/>
          </p:cNvPicPr>
          <p:nvPr/>
        </p:nvPicPr>
        <p:blipFill>
          <a:blip r:embed="rId3"/>
          <a:stretch>
            <a:fillRect/>
          </a:stretch>
        </p:blipFill>
        <p:spPr>
          <a:xfrm>
            <a:off x="9811931" y="364233"/>
            <a:ext cx="1230537" cy="796230"/>
          </a:xfrm>
          <a:prstGeom prst="rect">
            <a:avLst/>
          </a:prstGeom>
        </p:spPr>
      </p:pic>
    </p:spTree>
    <p:extLst>
      <p:ext uri="{BB962C8B-B14F-4D97-AF65-F5344CB8AC3E}">
        <p14:creationId xmlns:p14="http://schemas.microsoft.com/office/powerpoint/2010/main" val="2704423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5"/>
                                        </p:tgtEl>
                                        <p:attrNameLst>
                                          <p:attrName>style.visibility</p:attrName>
                                        </p:attrNameLst>
                                      </p:cBhvr>
                                      <p:to>
                                        <p:strVal val="visible"/>
                                      </p:to>
                                    </p:set>
                                    <p:animEffect transition="in" filter="fade">
                                      <p:cBhvr>
                                        <p:cTn id="7" dur="1000"/>
                                        <p:tgtEl>
                                          <p:spTgt spid="6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63"/>
        <p:cNvGrpSpPr/>
        <p:nvPr/>
      </p:nvGrpSpPr>
      <p:grpSpPr>
        <a:xfrm>
          <a:off x="0" y="0"/>
          <a:ext cx="0" cy="0"/>
          <a:chOff x="0" y="0"/>
          <a:chExt cx="0" cy="0"/>
        </a:xfrm>
      </p:grpSpPr>
      <p:sp>
        <p:nvSpPr>
          <p:cNvPr id="64" name="Google Shape;64;p5"/>
          <p:cNvSpPr txBox="1">
            <a:spLocks noGrp="1"/>
          </p:cNvSpPr>
          <p:nvPr>
            <p:ph type="body" idx="4294967295"/>
          </p:nvPr>
        </p:nvSpPr>
        <p:spPr>
          <a:xfrm>
            <a:off x="1034750" y="1667364"/>
            <a:ext cx="10216723" cy="4681537"/>
          </a:xfrm>
          <a:prstGeom prst="rect">
            <a:avLst/>
          </a:prstGeom>
          <a:noFill/>
          <a:ln>
            <a:noFill/>
          </a:ln>
        </p:spPr>
        <p:txBody>
          <a:bodyPr spcFirstLastPara="1" vert="horz" wrap="square" lIns="91425" tIns="45700" rIns="91425" bIns="45700" rtlCol="0" anchor="t" anchorCtr="0">
            <a:noAutofit/>
          </a:bodyPr>
          <a:lstStyle/>
          <a:p>
            <a:pPr marL="342900" indent="-342900" algn="just">
              <a:spcBef>
                <a:spcPts val="0"/>
              </a:spcBef>
              <a:buSzPts val="2200"/>
            </a:pPr>
            <a:r>
              <a:rPr lang="es-ES" b="1" dirty="0">
                <a:latin typeface="Arial Narrow" panose="020B0606020202030204" pitchFamily="34" charset="0"/>
              </a:rPr>
              <a:t>ALGUNAS PRUEBAS DE EVALUACIÓN DEL ACOSO LABORAL</a:t>
            </a:r>
          </a:p>
          <a:p>
            <a:pPr marL="342900" indent="-342900" algn="just">
              <a:spcBef>
                <a:spcPts val="0"/>
              </a:spcBef>
              <a:buSzPts val="2200"/>
            </a:pPr>
            <a:endParaRPr lang="es-ES" dirty="0">
              <a:latin typeface="Arial Narrow" panose="020B0606020202030204" pitchFamily="34" charset="0"/>
            </a:endParaRPr>
          </a:p>
          <a:p>
            <a:pPr marL="342900" indent="-342900" algn="just">
              <a:spcBef>
                <a:spcPts val="0"/>
              </a:spcBef>
              <a:buSzPts val="2200"/>
            </a:pPr>
            <a:r>
              <a:rPr lang="es-ES" b="1" dirty="0">
                <a:latin typeface="Arial Narrow" panose="020B0606020202030204" pitchFamily="34" charset="0"/>
              </a:rPr>
              <a:t>NAQ-R</a:t>
            </a:r>
            <a:r>
              <a:rPr lang="es-ES" dirty="0">
                <a:latin typeface="Arial Narrow" panose="020B0606020202030204" pitchFamily="34" charset="0"/>
              </a:rPr>
              <a:t>         24 ítems. Escala Likert. 5 niveles</a:t>
            </a:r>
          </a:p>
          <a:p>
            <a:pPr marL="342900" indent="-342900" algn="just">
              <a:spcBef>
                <a:spcPts val="0"/>
              </a:spcBef>
              <a:buSzPts val="2200"/>
            </a:pPr>
            <a:endParaRPr lang="es-ES" dirty="0">
              <a:latin typeface="Arial Narrow" panose="020B0606020202030204" pitchFamily="34" charset="0"/>
            </a:endParaRPr>
          </a:p>
          <a:p>
            <a:pPr marL="342900" indent="-342900" algn="just">
              <a:spcBef>
                <a:spcPts val="0"/>
              </a:spcBef>
              <a:buSzPts val="2200"/>
            </a:pPr>
            <a:r>
              <a:rPr lang="es-ES" b="1" dirty="0">
                <a:latin typeface="Arial Narrow" panose="020B0606020202030204" pitchFamily="34" charset="0"/>
              </a:rPr>
              <a:t>LIPT 45/60   </a:t>
            </a:r>
            <a:r>
              <a:rPr lang="es-ES" dirty="0">
                <a:latin typeface="Arial Narrow" panose="020B0606020202030204" pitchFamily="34" charset="0"/>
              </a:rPr>
              <a:t>Conductas </a:t>
            </a:r>
            <a:r>
              <a:rPr lang="es-ES" dirty="0" err="1">
                <a:latin typeface="Arial Narrow" panose="020B0606020202030204" pitchFamily="34" charset="0"/>
              </a:rPr>
              <a:t>hostiIes</a:t>
            </a:r>
            <a:r>
              <a:rPr lang="es-ES" dirty="0">
                <a:latin typeface="Arial Narrow" panose="020B0606020202030204" pitchFamily="34" charset="0"/>
              </a:rPr>
              <a:t>.</a:t>
            </a:r>
          </a:p>
          <a:p>
            <a:pPr marL="342900" indent="-342900" algn="just">
              <a:spcBef>
                <a:spcPts val="0"/>
              </a:spcBef>
              <a:buSzPts val="2200"/>
            </a:pPr>
            <a:endParaRPr lang="es-ES" dirty="0">
              <a:latin typeface="Arial Narrow" panose="020B0606020202030204" pitchFamily="34" charset="0"/>
            </a:endParaRPr>
          </a:p>
          <a:p>
            <a:pPr marL="342900" indent="-342900" algn="just">
              <a:spcBef>
                <a:spcPts val="0"/>
              </a:spcBef>
              <a:buSzPts val="2200"/>
            </a:pPr>
            <a:r>
              <a:rPr lang="es-ES" b="1" dirty="0">
                <a:latin typeface="Arial Narrow" panose="020B0606020202030204" pitchFamily="34" charset="0"/>
              </a:rPr>
              <a:t>ISTAS 21     </a:t>
            </a:r>
            <a:r>
              <a:rPr lang="es-ES" dirty="0">
                <a:latin typeface="Arial Narrow" panose="020B0606020202030204" pitchFamily="34" charset="0"/>
              </a:rPr>
              <a:t>21 dimensiones psicosociales. Versión larga, media y corta</a:t>
            </a:r>
          </a:p>
          <a:p>
            <a:pPr marL="342900" indent="-342900" algn="just">
              <a:spcBef>
                <a:spcPts val="0"/>
              </a:spcBef>
              <a:buSzPts val="2200"/>
            </a:pPr>
            <a:endParaRPr lang="es-ES" dirty="0">
              <a:latin typeface="Arial Narrow" panose="020B0606020202030204" pitchFamily="34" charset="0"/>
            </a:endParaRPr>
          </a:p>
          <a:p>
            <a:pPr marL="342900" indent="-342900" algn="just">
              <a:spcBef>
                <a:spcPts val="0"/>
              </a:spcBef>
              <a:buSzPts val="2200"/>
            </a:pPr>
            <a:r>
              <a:rPr lang="es-ES" b="1" dirty="0" err="1">
                <a:latin typeface="Arial Narrow" panose="020B0606020202030204" pitchFamily="34" charset="0"/>
              </a:rPr>
              <a:t>C.Cisneros</a:t>
            </a:r>
            <a:r>
              <a:rPr lang="es-ES" b="1" dirty="0">
                <a:latin typeface="Arial Narrow" panose="020B0606020202030204" pitchFamily="34" charset="0"/>
              </a:rPr>
              <a:t>   </a:t>
            </a:r>
            <a:r>
              <a:rPr lang="es-ES" dirty="0">
                <a:latin typeface="Arial Narrow" panose="020B0606020202030204" pitchFamily="34" charset="0"/>
              </a:rPr>
              <a:t>43 ítems   </a:t>
            </a:r>
          </a:p>
          <a:p>
            <a:pPr marL="342900" indent="-342900" algn="just">
              <a:spcBef>
                <a:spcPts val="0"/>
              </a:spcBef>
              <a:buSzPts val="2200"/>
            </a:pPr>
            <a:endParaRPr lang="es-ES" dirty="0">
              <a:latin typeface="Arial Narrow" panose="020B0606020202030204" pitchFamily="34" charset="0"/>
            </a:endParaRPr>
          </a:p>
          <a:p>
            <a:pPr marL="342900" indent="-342900" algn="just">
              <a:spcBef>
                <a:spcPts val="0"/>
              </a:spcBef>
              <a:buSzPts val="2200"/>
            </a:pPr>
            <a:r>
              <a:rPr lang="es-ES" b="1" dirty="0">
                <a:latin typeface="Arial Narrow" panose="020B0606020202030204" pitchFamily="34" charset="0"/>
              </a:rPr>
              <a:t>CAPP</a:t>
            </a:r>
            <a:r>
              <a:rPr lang="es-ES" dirty="0">
                <a:latin typeface="Arial Narrow" panose="020B0606020202030204" pitchFamily="34" charset="0"/>
              </a:rPr>
              <a:t>-          15 ítems</a:t>
            </a:r>
            <a:endParaRPr dirty="0">
              <a:latin typeface="Arial Narrow" panose="020B0606020202030204" pitchFamily="34" charset="0"/>
            </a:endParaRPr>
          </a:p>
        </p:txBody>
      </p:sp>
      <p:sp>
        <p:nvSpPr>
          <p:cNvPr id="65" name="Google Shape;65;p5"/>
          <p:cNvSpPr txBox="1">
            <a:spLocks noGrp="1"/>
          </p:cNvSpPr>
          <p:nvPr>
            <p:ph type="title" idx="4294967295"/>
          </p:nvPr>
        </p:nvSpPr>
        <p:spPr>
          <a:xfrm>
            <a:off x="0" y="274638"/>
            <a:ext cx="8229600" cy="777875"/>
          </a:xfrm>
          <a:prstGeom prst="rect">
            <a:avLst/>
          </a:prstGeom>
          <a:solidFill>
            <a:srgbClr val="009999"/>
          </a:solidFill>
          <a:ln w="25400" cap="rnd" cmpd="sng">
            <a:solidFill>
              <a:srgbClr val="009999"/>
            </a:solidFill>
            <a:prstDash val="solid"/>
            <a:miter lim="800000"/>
            <a:headEnd type="none" w="sm" len="sm"/>
            <a:tailEnd type="none" w="sm" len="sm"/>
          </a:ln>
        </p:spPr>
        <p:txBody>
          <a:bodyPr spcFirstLastPara="1" vert="horz" wrap="square" lIns="91425" tIns="45700" rIns="91425" bIns="45700" rtlCol="0" anchor="ctr" anchorCtr="0">
            <a:noAutofit/>
          </a:bodyPr>
          <a:lstStyle/>
          <a:p>
            <a:pPr algn="r"/>
            <a:r>
              <a:rPr lang="es-ES" sz="3200" b="1" dirty="0">
                <a:solidFill>
                  <a:schemeClr val="bg1"/>
                </a:solidFill>
                <a:latin typeface="Arial Narrow" panose="020B0606020202030204" pitchFamily="34" charset="0"/>
              </a:rPr>
              <a:t>Título</a:t>
            </a:r>
            <a:endParaRPr sz="3200" b="1" dirty="0">
              <a:solidFill>
                <a:schemeClr val="bg1"/>
              </a:solidFill>
              <a:latin typeface="Arial Narrow" panose="020B0606020202030204" pitchFamily="34" charset="0"/>
            </a:endParaRPr>
          </a:p>
        </p:txBody>
      </p:sp>
      <p:pic>
        <p:nvPicPr>
          <p:cNvPr id="4" name="Imagen 3">
            <a:extLst>
              <a:ext uri="{FF2B5EF4-FFF2-40B4-BE49-F238E27FC236}">
                <a16:creationId xmlns:a16="http://schemas.microsoft.com/office/drawing/2014/main" id="{16409B50-3ED0-4035-9919-91C14E35256F}"/>
              </a:ext>
            </a:extLst>
          </p:cNvPr>
          <p:cNvPicPr>
            <a:picLocks noChangeAspect="1"/>
          </p:cNvPicPr>
          <p:nvPr/>
        </p:nvPicPr>
        <p:blipFill>
          <a:blip r:embed="rId3"/>
          <a:stretch>
            <a:fillRect/>
          </a:stretch>
        </p:blipFill>
        <p:spPr>
          <a:xfrm>
            <a:off x="9811931" y="364233"/>
            <a:ext cx="1230537" cy="796230"/>
          </a:xfrm>
          <a:prstGeom prst="rect">
            <a:avLst/>
          </a:prstGeom>
        </p:spPr>
      </p:pic>
    </p:spTree>
    <p:extLst>
      <p:ext uri="{BB962C8B-B14F-4D97-AF65-F5344CB8AC3E}">
        <p14:creationId xmlns:p14="http://schemas.microsoft.com/office/powerpoint/2010/main" val="15646307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5"/>
                                        </p:tgtEl>
                                        <p:attrNameLst>
                                          <p:attrName>style.visibility</p:attrName>
                                        </p:attrNameLst>
                                      </p:cBhvr>
                                      <p:to>
                                        <p:strVal val="visible"/>
                                      </p:to>
                                    </p:set>
                                    <p:animEffect transition="in" filter="fade">
                                      <p:cBhvr>
                                        <p:cTn id="7" dur="1000"/>
                                        <p:tgtEl>
                                          <p:spTgt spid="6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248"/>
        <p:cNvGrpSpPr/>
        <p:nvPr/>
      </p:nvGrpSpPr>
      <p:grpSpPr>
        <a:xfrm>
          <a:off x="0" y="0"/>
          <a:ext cx="0" cy="0"/>
          <a:chOff x="0" y="0"/>
          <a:chExt cx="0" cy="0"/>
        </a:xfrm>
      </p:grpSpPr>
      <p:sp>
        <p:nvSpPr>
          <p:cNvPr id="250" name="Google Shape;250;p18"/>
          <p:cNvSpPr txBox="1">
            <a:spLocks noGrp="1"/>
          </p:cNvSpPr>
          <p:nvPr>
            <p:ph type="title" idx="4294967295"/>
          </p:nvPr>
        </p:nvSpPr>
        <p:spPr>
          <a:xfrm>
            <a:off x="0" y="231098"/>
            <a:ext cx="8229600" cy="777875"/>
          </a:xfrm>
          <a:prstGeom prst="rect">
            <a:avLst/>
          </a:prstGeom>
          <a:noFill/>
          <a:ln w="25400" cap="rnd" cmpd="sng">
            <a:solidFill>
              <a:srgbClr val="009999"/>
            </a:solidFill>
            <a:prstDash val="solid"/>
            <a:miter lim="800000"/>
            <a:headEnd type="none" w="sm" len="sm"/>
            <a:tailEnd type="none" w="sm" len="sm"/>
          </a:ln>
        </p:spPr>
        <p:txBody>
          <a:bodyPr spcFirstLastPara="1" vert="horz" wrap="square" lIns="91425" tIns="45700" rIns="91425" bIns="45700" rtlCol="0" anchor="ctr" anchorCtr="0">
            <a:noAutofit/>
          </a:bodyPr>
          <a:lstStyle/>
          <a:p>
            <a:pPr algn="r"/>
            <a:r>
              <a:rPr lang="es-ES" sz="2800" b="1" dirty="0">
                <a:solidFill>
                  <a:srgbClr val="009999"/>
                </a:solidFill>
                <a:latin typeface="Arial Narrow" panose="020B0606020202030204" pitchFamily="34" charset="0"/>
              </a:rPr>
              <a:t>LA EVALUACIÓN DE RIESGOS PSICOSOCIALES PERMITE AL PSICÓLOGO FORENSE </a:t>
            </a:r>
            <a:r>
              <a:rPr lang="es-ES" sz="2800" b="1" dirty="0" err="1">
                <a:solidFill>
                  <a:srgbClr val="009999"/>
                </a:solidFill>
                <a:latin typeface="Arial Narrow" panose="020B0606020202030204" pitchFamily="34" charset="0"/>
              </a:rPr>
              <a:t>OBbTENER</a:t>
            </a:r>
            <a:r>
              <a:rPr lang="es-ES" sz="2800" b="1" dirty="0">
                <a:solidFill>
                  <a:srgbClr val="009999"/>
                </a:solidFill>
                <a:latin typeface="Arial Narrow" panose="020B0606020202030204" pitchFamily="34" charset="0"/>
              </a:rPr>
              <a:t> INFORMACIÓN DE</a:t>
            </a:r>
            <a:br>
              <a:rPr lang="es-ES" sz="2800" b="1" dirty="0">
                <a:solidFill>
                  <a:srgbClr val="009999"/>
                </a:solidFill>
                <a:latin typeface="Arial Narrow" panose="020B0606020202030204" pitchFamily="34" charset="0"/>
              </a:rPr>
            </a:br>
            <a:br>
              <a:rPr lang="es-ES" sz="2800" b="1" dirty="0">
                <a:solidFill>
                  <a:srgbClr val="009999"/>
                </a:solidFill>
                <a:latin typeface="Arial Narrow" panose="020B0606020202030204" pitchFamily="34" charset="0"/>
              </a:rPr>
            </a:br>
            <a:br>
              <a:rPr lang="es-ES" sz="2800" b="1" dirty="0">
                <a:solidFill>
                  <a:srgbClr val="009999"/>
                </a:solidFill>
                <a:latin typeface="Arial Narrow" panose="020B0606020202030204" pitchFamily="34" charset="0"/>
              </a:rPr>
            </a:br>
            <a:br>
              <a:rPr lang="es-ES" sz="2800" b="1" dirty="0">
                <a:solidFill>
                  <a:srgbClr val="009999"/>
                </a:solidFill>
                <a:latin typeface="Arial Narrow" panose="020B0606020202030204" pitchFamily="34" charset="0"/>
              </a:rPr>
            </a:br>
            <a:br>
              <a:rPr lang="es-ES" sz="2800" b="1" dirty="0">
                <a:solidFill>
                  <a:srgbClr val="009999"/>
                </a:solidFill>
                <a:latin typeface="Arial Narrow" panose="020B0606020202030204" pitchFamily="34" charset="0"/>
              </a:rPr>
            </a:br>
            <a:r>
              <a:rPr lang="es-ES" sz="2800" b="1" dirty="0">
                <a:solidFill>
                  <a:srgbClr val="009999"/>
                </a:solidFill>
                <a:latin typeface="Arial Narrow" panose="020B0606020202030204" pitchFamily="34" charset="0"/>
              </a:rPr>
              <a:t>El reconocimiento como víctima</a:t>
            </a:r>
            <a:br>
              <a:rPr lang="es-ES" sz="2800" b="1" dirty="0">
                <a:solidFill>
                  <a:srgbClr val="009999"/>
                </a:solidFill>
                <a:latin typeface="Arial Narrow" panose="020B0606020202030204" pitchFamily="34" charset="0"/>
              </a:rPr>
            </a:br>
            <a:r>
              <a:rPr lang="es-ES" sz="2800" b="1" dirty="0">
                <a:solidFill>
                  <a:srgbClr val="009999"/>
                </a:solidFill>
                <a:latin typeface="Arial Narrow" panose="020B0606020202030204" pitchFamily="34" charset="0"/>
              </a:rPr>
              <a:t>La </a:t>
            </a:r>
            <a:r>
              <a:rPr lang="es-ES" sz="2800" b="1" dirty="0" err="1">
                <a:solidFill>
                  <a:srgbClr val="009999"/>
                </a:solidFill>
                <a:latin typeface="Arial Narrow" panose="020B0606020202030204" pitchFamily="34" charset="0"/>
              </a:rPr>
              <a:t>cuántificación</a:t>
            </a:r>
            <a:r>
              <a:rPr lang="es-ES" sz="2800" b="1" dirty="0">
                <a:solidFill>
                  <a:srgbClr val="009999"/>
                </a:solidFill>
                <a:latin typeface="Arial Narrow" panose="020B0606020202030204" pitchFamily="34" charset="0"/>
              </a:rPr>
              <a:t> del acoso psicológico</a:t>
            </a:r>
            <a:br>
              <a:rPr lang="es-ES" sz="2800" b="1" dirty="0">
                <a:solidFill>
                  <a:srgbClr val="009999"/>
                </a:solidFill>
                <a:latin typeface="Arial Narrow" panose="020B0606020202030204" pitchFamily="34" charset="0"/>
              </a:rPr>
            </a:br>
            <a:r>
              <a:rPr lang="es-ES" sz="2800" b="1" dirty="0">
                <a:solidFill>
                  <a:srgbClr val="009999"/>
                </a:solidFill>
                <a:latin typeface="Arial Narrow" panose="020B0606020202030204" pitchFamily="34" charset="0"/>
              </a:rPr>
              <a:t>La prevalencia</a:t>
            </a:r>
            <a:br>
              <a:rPr lang="es-ES" sz="2800" b="1" dirty="0">
                <a:solidFill>
                  <a:srgbClr val="009999"/>
                </a:solidFill>
                <a:latin typeface="Arial Narrow" panose="020B0606020202030204" pitchFamily="34" charset="0"/>
              </a:rPr>
            </a:br>
            <a:r>
              <a:rPr lang="es-ES" sz="2800" b="1" dirty="0">
                <a:solidFill>
                  <a:srgbClr val="009999"/>
                </a:solidFill>
                <a:latin typeface="Arial Narrow" panose="020B0606020202030204" pitchFamily="34" charset="0"/>
              </a:rPr>
              <a:t>Procedencia de las conductas</a:t>
            </a:r>
            <a:br>
              <a:rPr lang="es-ES" sz="2800" b="1" dirty="0">
                <a:solidFill>
                  <a:srgbClr val="009999"/>
                </a:solidFill>
                <a:latin typeface="Arial Narrow" panose="020B0606020202030204" pitchFamily="34" charset="0"/>
              </a:rPr>
            </a:br>
            <a:r>
              <a:rPr lang="es-ES" sz="2800" b="1" dirty="0">
                <a:solidFill>
                  <a:srgbClr val="009999"/>
                </a:solidFill>
                <a:latin typeface="Arial Narrow" panose="020B0606020202030204" pitchFamily="34" charset="0"/>
              </a:rPr>
              <a:t>Los porcentajes de conductas hostiles más frecuentes</a:t>
            </a:r>
            <a:br>
              <a:rPr lang="es-ES" sz="2800" b="1" dirty="0">
                <a:solidFill>
                  <a:srgbClr val="009999"/>
                </a:solidFill>
                <a:latin typeface="Arial Narrow" panose="020B0606020202030204" pitchFamily="34" charset="0"/>
              </a:rPr>
            </a:br>
            <a:r>
              <a:rPr lang="es-ES" sz="2800" b="1" dirty="0">
                <a:solidFill>
                  <a:srgbClr val="009999"/>
                </a:solidFill>
                <a:latin typeface="Arial Narrow" panose="020B0606020202030204" pitchFamily="34" charset="0"/>
              </a:rPr>
              <a:t>Los antecedentes y las consecuencias del acoso laboral</a:t>
            </a:r>
            <a:br>
              <a:rPr lang="es-ES" sz="2800" b="1" dirty="0">
                <a:solidFill>
                  <a:srgbClr val="009999"/>
                </a:solidFill>
                <a:latin typeface="Arial Narrow" panose="020B0606020202030204" pitchFamily="34" charset="0"/>
              </a:rPr>
            </a:br>
            <a:r>
              <a:rPr lang="es-ES" sz="2800" b="1" dirty="0">
                <a:solidFill>
                  <a:srgbClr val="009999"/>
                </a:solidFill>
                <a:latin typeface="Arial Narrow" panose="020B0606020202030204" pitchFamily="34" charset="0"/>
              </a:rPr>
              <a:t>Los recursos personales de afrontamiento</a:t>
            </a:r>
            <a:br>
              <a:rPr lang="es-ES" sz="2800" b="1" dirty="0">
                <a:solidFill>
                  <a:srgbClr val="009999"/>
                </a:solidFill>
                <a:latin typeface="Arial Narrow" panose="020B0606020202030204" pitchFamily="34" charset="0"/>
              </a:rPr>
            </a:br>
            <a:r>
              <a:rPr lang="es-ES" sz="2800" b="1" dirty="0">
                <a:solidFill>
                  <a:srgbClr val="009999"/>
                </a:solidFill>
                <a:latin typeface="Arial Narrow" panose="020B0606020202030204" pitchFamily="34" charset="0"/>
              </a:rPr>
              <a:t>La intervención previa en el control </a:t>
            </a:r>
            <a:r>
              <a:rPr lang="es-ES" sz="2800" b="1">
                <a:solidFill>
                  <a:srgbClr val="009999"/>
                </a:solidFill>
                <a:latin typeface="Arial Narrow" panose="020B0606020202030204" pitchFamily="34" charset="0"/>
              </a:rPr>
              <a:t>y prevención </a:t>
            </a:r>
            <a:br>
              <a:rPr lang="es-ES" sz="2800" b="1" dirty="0">
                <a:solidFill>
                  <a:srgbClr val="009999"/>
                </a:solidFill>
                <a:latin typeface="Arial Narrow" panose="020B0606020202030204" pitchFamily="34" charset="0"/>
              </a:rPr>
            </a:br>
            <a:br>
              <a:rPr lang="es-ES" sz="2800" b="1" dirty="0">
                <a:solidFill>
                  <a:srgbClr val="009999"/>
                </a:solidFill>
                <a:latin typeface="Arial Narrow" panose="020B0606020202030204" pitchFamily="34" charset="0"/>
              </a:rPr>
            </a:br>
            <a:r>
              <a:rPr lang="es-ES" sz="2800" b="1" dirty="0" err="1">
                <a:solidFill>
                  <a:srgbClr val="009999"/>
                </a:solidFill>
                <a:latin typeface="Arial Narrow" panose="020B0606020202030204" pitchFamily="34" charset="0"/>
              </a:rPr>
              <a:t>liografía</a:t>
            </a:r>
            <a:endParaRPr sz="2800" b="1" dirty="0">
              <a:solidFill>
                <a:srgbClr val="009999"/>
              </a:solidFill>
              <a:latin typeface="Arial Narrow" panose="020B0606020202030204" pitchFamily="34" charset="0"/>
            </a:endParaRPr>
          </a:p>
        </p:txBody>
      </p:sp>
      <p:pic>
        <p:nvPicPr>
          <p:cNvPr id="3" name="Imagen 2">
            <a:extLst>
              <a:ext uri="{FF2B5EF4-FFF2-40B4-BE49-F238E27FC236}">
                <a16:creationId xmlns:a16="http://schemas.microsoft.com/office/drawing/2014/main" id="{FAD3E855-4C4C-4C5E-9F79-2AB39BEDF7B0}"/>
              </a:ext>
            </a:extLst>
          </p:cNvPr>
          <p:cNvPicPr>
            <a:picLocks noChangeAspect="1"/>
          </p:cNvPicPr>
          <p:nvPr/>
        </p:nvPicPr>
        <p:blipFill>
          <a:blip r:embed="rId3"/>
          <a:stretch>
            <a:fillRect/>
          </a:stretch>
        </p:blipFill>
        <p:spPr>
          <a:xfrm>
            <a:off x="9811931" y="364233"/>
            <a:ext cx="1230537" cy="79623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50"/>
                                        </p:tgtEl>
                                        <p:attrNameLst>
                                          <p:attrName>style.visibility</p:attrName>
                                        </p:attrNameLst>
                                      </p:cBhvr>
                                      <p:to>
                                        <p:strVal val="visible"/>
                                      </p:to>
                                    </p:set>
                                    <p:animEffect transition="in" filter="fade">
                                      <p:cBhvr>
                                        <p:cTn id="7" dur="1000"/>
                                        <p:tgtEl>
                                          <p:spTgt spid="2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42"/>
        <p:cNvGrpSpPr/>
        <p:nvPr/>
      </p:nvGrpSpPr>
      <p:grpSpPr>
        <a:xfrm>
          <a:off x="0" y="0"/>
          <a:ext cx="0" cy="0"/>
          <a:chOff x="0" y="0"/>
          <a:chExt cx="0" cy="0"/>
        </a:xfrm>
      </p:grpSpPr>
      <p:sp>
        <p:nvSpPr>
          <p:cNvPr id="43" name="Google Shape;43;p2"/>
          <p:cNvSpPr txBox="1">
            <a:spLocks noGrp="1"/>
          </p:cNvSpPr>
          <p:nvPr>
            <p:ph type="body" idx="4294967295"/>
          </p:nvPr>
        </p:nvSpPr>
        <p:spPr>
          <a:xfrm>
            <a:off x="1619793" y="1618298"/>
            <a:ext cx="9492343" cy="4525962"/>
          </a:xfrm>
          <a:prstGeom prst="rect">
            <a:avLst/>
          </a:prstGeom>
          <a:noFill/>
          <a:ln>
            <a:noFill/>
          </a:ln>
        </p:spPr>
        <p:txBody>
          <a:bodyPr spcFirstLastPara="1" vert="horz" wrap="square" lIns="91425" tIns="45700" rIns="91425" bIns="45700" rtlCol="0" anchor="t" anchorCtr="0">
            <a:noAutofit/>
          </a:bodyPr>
          <a:lstStyle/>
          <a:p>
            <a:pPr indent="-457200">
              <a:spcBef>
                <a:spcPts val="0"/>
              </a:spcBef>
              <a:buSzPts val="2800"/>
              <a:buAutoNum type="arabicPeriod"/>
            </a:pPr>
            <a:r>
              <a:rPr lang="es-ES" dirty="0">
                <a:solidFill>
                  <a:srgbClr val="FF0000"/>
                </a:solidFill>
                <a:latin typeface="Arial Narrow" panose="020B0606020202030204" pitchFamily="34" charset="0"/>
              </a:rPr>
              <a:t>EVALUACIÓN DE RIESGOS PSICOLABORALES. ACOSO  </a:t>
            </a:r>
          </a:p>
          <a:p>
            <a:pPr indent="-457200">
              <a:spcBef>
                <a:spcPts val="0"/>
              </a:spcBef>
              <a:buSzPts val="2800"/>
              <a:buAutoNum type="arabicPeriod"/>
            </a:pPr>
            <a:r>
              <a:rPr lang="es-ES" dirty="0">
                <a:solidFill>
                  <a:srgbClr val="FF0000"/>
                </a:solidFill>
                <a:latin typeface="Arial Narrow" panose="020B0606020202030204" pitchFamily="34" charset="0"/>
              </a:rPr>
              <a:t>LABORAL.</a:t>
            </a:r>
          </a:p>
          <a:p>
            <a:pPr indent="-457200">
              <a:spcBef>
                <a:spcPts val="0"/>
              </a:spcBef>
              <a:buSzPts val="2800"/>
              <a:buAutoNum type="arabicPeriod"/>
            </a:pPr>
            <a:r>
              <a:rPr lang="es-ES" dirty="0">
                <a:solidFill>
                  <a:srgbClr val="FF0000"/>
                </a:solidFill>
                <a:latin typeface="Arial Narrow" panose="020B0606020202030204" pitchFamily="34" charset="0"/>
              </a:rPr>
              <a:t>          Fases de la evaluación</a:t>
            </a:r>
          </a:p>
          <a:p>
            <a:pPr indent="-457200">
              <a:spcBef>
                <a:spcPts val="0"/>
              </a:spcBef>
              <a:buSzPts val="2800"/>
              <a:buAutoNum type="arabicPeriod"/>
            </a:pPr>
            <a:r>
              <a:rPr lang="es-ES" dirty="0">
                <a:solidFill>
                  <a:srgbClr val="FF0000"/>
                </a:solidFill>
                <a:latin typeface="Arial Narrow" panose="020B0606020202030204" pitchFamily="34" charset="0"/>
              </a:rPr>
              <a:t>          Riesgo Psicosocial</a:t>
            </a:r>
          </a:p>
          <a:p>
            <a:pPr indent="-457200">
              <a:spcBef>
                <a:spcPts val="0"/>
              </a:spcBef>
              <a:buSzPts val="2800"/>
              <a:buAutoNum type="arabicPeriod"/>
            </a:pPr>
            <a:r>
              <a:rPr lang="es-ES" dirty="0">
                <a:solidFill>
                  <a:srgbClr val="FF0000"/>
                </a:solidFill>
                <a:latin typeface="Arial Narrow" panose="020B0606020202030204" pitchFamily="34" charset="0"/>
              </a:rPr>
              <a:t>          Convenio190.OIT.</a:t>
            </a:r>
          </a:p>
          <a:p>
            <a:pPr indent="-457200">
              <a:spcBef>
                <a:spcPts val="0"/>
              </a:spcBef>
              <a:buSzPts val="2800"/>
              <a:buAutoNum type="arabicPeriod"/>
            </a:pPr>
            <a:r>
              <a:rPr lang="es-ES" dirty="0">
                <a:solidFill>
                  <a:srgbClr val="FF0000"/>
                </a:solidFill>
                <a:latin typeface="Arial Narrow" panose="020B0606020202030204" pitchFamily="34" charset="0"/>
              </a:rPr>
              <a:t>          Elementos y fases del acoso laboral</a:t>
            </a:r>
          </a:p>
          <a:p>
            <a:pPr indent="-457200">
              <a:spcBef>
                <a:spcPts val="0"/>
              </a:spcBef>
              <a:buSzPts val="2800"/>
              <a:buAutoNum type="arabicPeriod"/>
            </a:pPr>
            <a:r>
              <a:rPr lang="es-ES" dirty="0">
                <a:solidFill>
                  <a:srgbClr val="FF0000"/>
                </a:solidFill>
                <a:latin typeface="Arial Narrow" panose="020B0606020202030204" pitchFamily="34" charset="0"/>
              </a:rPr>
              <a:t>EVALUACIÓN FORENSE DEL ACOSO LABORAL</a:t>
            </a:r>
          </a:p>
          <a:p>
            <a:pPr indent="-457200">
              <a:spcBef>
                <a:spcPts val="0"/>
              </a:spcBef>
              <a:buSzPts val="2800"/>
              <a:buAutoNum type="arabicPeriod"/>
            </a:pPr>
            <a:r>
              <a:rPr lang="es-ES" dirty="0">
                <a:solidFill>
                  <a:srgbClr val="FF0000"/>
                </a:solidFill>
                <a:latin typeface="Arial Narrow" panose="020B0606020202030204" pitchFamily="34" charset="0"/>
              </a:rPr>
              <a:t>           Vías judiciales  </a:t>
            </a:r>
          </a:p>
          <a:p>
            <a:pPr indent="-457200">
              <a:spcBef>
                <a:spcPts val="0"/>
              </a:spcBef>
              <a:buSzPts val="2800"/>
              <a:buAutoNum type="arabicPeriod"/>
            </a:pPr>
            <a:r>
              <a:rPr lang="es-ES" dirty="0">
                <a:solidFill>
                  <a:srgbClr val="FF0000"/>
                </a:solidFill>
                <a:latin typeface="Arial Narrow" panose="020B0606020202030204" pitchFamily="34" charset="0"/>
              </a:rPr>
              <a:t>           Evaluación pericial de la víctima</a:t>
            </a:r>
          </a:p>
          <a:p>
            <a:pPr indent="-457200">
              <a:spcBef>
                <a:spcPts val="0"/>
              </a:spcBef>
              <a:buSzPts val="2800"/>
              <a:buAutoNum type="arabicPeriod"/>
            </a:pPr>
            <a:r>
              <a:rPr lang="es-ES" dirty="0">
                <a:solidFill>
                  <a:srgbClr val="FF0000"/>
                </a:solidFill>
                <a:latin typeface="Arial Narrow" panose="020B0606020202030204" pitchFamily="34" charset="0"/>
              </a:rPr>
              <a:t>           Valoración de síntomas</a:t>
            </a:r>
          </a:p>
          <a:p>
            <a:pPr indent="-457200">
              <a:spcBef>
                <a:spcPts val="0"/>
              </a:spcBef>
              <a:buSzPts val="2800"/>
              <a:buAutoNum type="arabicPeriod"/>
            </a:pPr>
            <a:r>
              <a:rPr lang="es-ES" dirty="0">
                <a:solidFill>
                  <a:srgbClr val="FF0000"/>
                </a:solidFill>
                <a:latin typeface="Arial Narrow" panose="020B0606020202030204" pitchFamily="34" charset="0"/>
              </a:rPr>
              <a:t>           Pruebas Psicométricas</a:t>
            </a:r>
          </a:p>
          <a:p>
            <a:pPr indent="-457200">
              <a:spcBef>
                <a:spcPts val="0"/>
              </a:spcBef>
              <a:buSzPts val="2800"/>
              <a:buAutoNum type="arabicPeriod"/>
            </a:pPr>
            <a:r>
              <a:rPr lang="es-ES" dirty="0">
                <a:solidFill>
                  <a:srgbClr val="FF0000"/>
                </a:solidFill>
                <a:latin typeface="Arial Narrow" panose="020B0606020202030204" pitchFamily="34" charset="0"/>
              </a:rPr>
              <a:t>           Información a considerar de la evaluación de riesgos </a:t>
            </a:r>
          </a:p>
          <a:p>
            <a:pPr indent="-457200">
              <a:spcBef>
                <a:spcPts val="0"/>
              </a:spcBef>
              <a:buSzPts val="2800"/>
              <a:buAutoNum type="arabicPeriod"/>
            </a:pPr>
            <a:r>
              <a:rPr lang="es-ES" dirty="0">
                <a:solidFill>
                  <a:srgbClr val="FF0000"/>
                </a:solidFill>
                <a:latin typeface="Arial Narrow" panose="020B0606020202030204" pitchFamily="34" charset="0"/>
              </a:rPr>
              <a:t>           psicosociales</a:t>
            </a:r>
          </a:p>
          <a:p>
            <a:pPr indent="-457200">
              <a:spcBef>
                <a:spcPts val="0"/>
              </a:spcBef>
              <a:buSzPts val="2800"/>
              <a:buAutoNum type="arabicPeriod"/>
            </a:pPr>
            <a:r>
              <a:rPr lang="es-ES" dirty="0">
                <a:solidFill>
                  <a:srgbClr val="FF0000"/>
                </a:solidFill>
                <a:latin typeface="Arial Narrow" panose="020B0606020202030204" pitchFamily="34" charset="0"/>
              </a:rPr>
              <a:t>           </a:t>
            </a:r>
          </a:p>
          <a:p>
            <a:pPr indent="-457200">
              <a:spcBef>
                <a:spcPts val="0"/>
              </a:spcBef>
              <a:buSzPts val="2800"/>
              <a:buAutoNum type="arabicPeriod"/>
            </a:pPr>
            <a:r>
              <a:rPr lang="es-ES" dirty="0">
                <a:solidFill>
                  <a:srgbClr val="FF0000"/>
                </a:solidFill>
                <a:latin typeface="Arial Narrow" panose="020B0606020202030204" pitchFamily="34" charset="0"/>
              </a:rPr>
              <a:t>        </a:t>
            </a:r>
          </a:p>
          <a:p>
            <a:pPr indent="-457200">
              <a:spcBef>
                <a:spcPts val="0"/>
              </a:spcBef>
              <a:buSzPts val="2800"/>
              <a:buAutoNum type="arabicPeriod"/>
            </a:pPr>
            <a:r>
              <a:rPr lang="es-ES" dirty="0">
                <a:solidFill>
                  <a:srgbClr val="FF0000"/>
                </a:solidFill>
                <a:latin typeface="Arial Narrow" panose="020B0606020202030204" pitchFamily="34" charset="0"/>
              </a:rPr>
              <a:t>          </a:t>
            </a:r>
          </a:p>
          <a:p>
            <a:pPr indent="-457200">
              <a:spcBef>
                <a:spcPts val="0"/>
              </a:spcBef>
              <a:buSzPts val="2800"/>
              <a:buAutoNum type="arabicPeriod"/>
            </a:pPr>
            <a:r>
              <a:rPr lang="es-ES" dirty="0">
                <a:solidFill>
                  <a:srgbClr val="FF0000"/>
                </a:solidFill>
                <a:latin typeface="Arial Narrow" panose="020B0606020202030204" pitchFamily="34" charset="0"/>
              </a:rPr>
              <a:t>*</a:t>
            </a:r>
          </a:p>
        </p:txBody>
      </p:sp>
      <p:sp>
        <p:nvSpPr>
          <p:cNvPr id="44" name="Google Shape;44;p2"/>
          <p:cNvSpPr txBox="1">
            <a:spLocks noGrp="1"/>
          </p:cNvSpPr>
          <p:nvPr>
            <p:ph type="title" idx="4294967295"/>
          </p:nvPr>
        </p:nvSpPr>
        <p:spPr>
          <a:xfrm>
            <a:off x="0" y="274638"/>
            <a:ext cx="8229600" cy="777875"/>
          </a:xfrm>
          <a:prstGeom prst="rect">
            <a:avLst/>
          </a:prstGeom>
          <a:solidFill>
            <a:srgbClr val="009999"/>
          </a:solidFill>
          <a:ln w="25400" cap="rnd" cmpd="sng">
            <a:solidFill>
              <a:srgbClr val="009999"/>
            </a:solidFill>
            <a:prstDash val="solid"/>
            <a:miter lim="800000"/>
            <a:headEnd type="none" w="sm" len="sm"/>
            <a:tailEnd type="none" w="sm" len="sm"/>
          </a:ln>
        </p:spPr>
        <p:txBody>
          <a:bodyPr spcFirstLastPara="1" vert="horz" wrap="square" lIns="91425" tIns="45700" rIns="91425" bIns="45700" rtlCol="0" anchor="ctr" anchorCtr="0">
            <a:noAutofit/>
          </a:bodyPr>
          <a:lstStyle/>
          <a:p>
            <a:pPr algn="r"/>
            <a:r>
              <a:rPr lang="es-ES" sz="3200" b="1" dirty="0">
                <a:solidFill>
                  <a:schemeClr val="bg1"/>
                </a:solidFill>
                <a:latin typeface="Arial Narrow" panose="020B0606020202030204" pitchFamily="34" charset="0"/>
              </a:rPr>
              <a:t>Contenidos</a:t>
            </a:r>
            <a:endParaRPr sz="3200" b="1" dirty="0">
              <a:solidFill>
                <a:schemeClr val="bg1"/>
              </a:solidFill>
              <a:latin typeface="Arial Narrow" panose="020B0606020202030204" pitchFamily="34" charset="0"/>
            </a:endParaRPr>
          </a:p>
        </p:txBody>
      </p:sp>
      <p:pic>
        <p:nvPicPr>
          <p:cNvPr id="4" name="Imagen 3">
            <a:extLst>
              <a:ext uri="{FF2B5EF4-FFF2-40B4-BE49-F238E27FC236}">
                <a16:creationId xmlns:a16="http://schemas.microsoft.com/office/drawing/2014/main" id="{B2C301F1-1374-4B12-85D8-9824F9BA5810}"/>
              </a:ext>
            </a:extLst>
          </p:cNvPr>
          <p:cNvPicPr>
            <a:picLocks noChangeAspect="1"/>
          </p:cNvPicPr>
          <p:nvPr/>
        </p:nvPicPr>
        <p:blipFill>
          <a:blip r:embed="rId3"/>
          <a:stretch>
            <a:fillRect/>
          </a:stretch>
        </p:blipFill>
        <p:spPr>
          <a:xfrm>
            <a:off x="9977665" y="315625"/>
            <a:ext cx="1230537" cy="79623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4"/>
                                        </p:tgtEl>
                                        <p:attrNameLst>
                                          <p:attrName>style.visibility</p:attrName>
                                        </p:attrNameLst>
                                      </p:cBhvr>
                                      <p:to>
                                        <p:strVal val="visible"/>
                                      </p:to>
                                    </p:set>
                                    <p:animEffect transition="in" filter="fade">
                                      <p:cBhvr>
                                        <p:cTn id="7" dur="1000"/>
                                        <p:tgtEl>
                                          <p:spTgt spid="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49"/>
        <p:cNvGrpSpPr/>
        <p:nvPr/>
      </p:nvGrpSpPr>
      <p:grpSpPr>
        <a:xfrm>
          <a:off x="0" y="0"/>
          <a:ext cx="0" cy="0"/>
          <a:chOff x="0" y="0"/>
          <a:chExt cx="0" cy="0"/>
        </a:xfrm>
      </p:grpSpPr>
      <p:sp>
        <p:nvSpPr>
          <p:cNvPr id="50" name="Google Shape;50;p3"/>
          <p:cNvSpPr txBox="1">
            <a:spLocks noGrp="1"/>
          </p:cNvSpPr>
          <p:nvPr>
            <p:ph type="body" idx="4294967295"/>
          </p:nvPr>
        </p:nvSpPr>
        <p:spPr>
          <a:xfrm>
            <a:off x="3066660" y="1891315"/>
            <a:ext cx="8551817" cy="5184775"/>
          </a:xfrm>
          <a:prstGeom prst="rect">
            <a:avLst/>
          </a:prstGeom>
          <a:noFill/>
          <a:ln>
            <a:noFill/>
          </a:ln>
        </p:spPr>
        <p:txBody>
          <a:bodyPr spcFirstLastPara="1" vert="horz" wrap="square" lIns="91425" tIns="45700" rIns="91425" bIns="45700" rtlCol="0" anchor="t" anchorCtr="0">
            <a:noAutofit/>
          </a:bodyPr>
          <a:lstStyle/>
          <a:p>
            <a:pPr marL="342900" indent="-342900" algn="just">
              <a:spcBef>
                <a:spcPts val="0"/>
              </a:spcBef>
              <a:buSzPts val="2400"/>
            </a:pPr>
            <a:r>
              <a:rPr lang="es-ES" sz="2200" dirty="0">
                <a:latin typeface="Arial Narrow" panose="020B0606020202030204" pitchFamily="34" charset="0"/>
              </a:rPr>
              <a:t>Permite la </a:t>
            </a:r>
            <a:r>
              <a:rPr lang="es-ES" sz="2200" b="1" dirty="0">
                <a:latin typeface="Arial Narrow" panose="020B0606020202030204" pitchFamily="34" charset="0"/>
              </a:rPr>
              <a:t>implantación</a:t>
            </a:r>
            <a:r>
              <a:rPr lang="es-ES" sz="2200" dirty="0">
                <a:latin typeface="Arial Narrow" panose="020B0606020202030204" pitchFamily="34" charset="0"/>
              </a:rPr>
              <a:t> de </a:t>
            </a:r>
            <a:r>
              <a:rPr lang="es-ES" sz="2200" b="1" dirty="0">
                <a:latin typeface="Arial Narrow" panose="020B0606020202030204" pitchFamily="34" charset="0"/>
              </a:rPr>
              <a:t>acciones preventivas</a:t>
            </a:r>
            <a:r>
              <a:rPr lang="es-ES" sz="2200" dirty="0">
                <a:latin typeface="Arial Narrow" panose="020B0606020202030204" pitchFamily="34" charset="0"/>
              </a:rPr>
              <a:t>, de </a:t>
            </a:r>
            <a:r>
              <a:rPr lang="es-ES" sz="2200" b="1" dirty="0">
                <a:latin typeface="Arial Narrow" panose="020B0606020202030204" pitchFamily="34" charset="0"/>
              </a:rPr>
              <a:t>intervención</a:t>
            </a:r>
            <a:r>
              <a:rPr lang="es-ES" sz="2200" dirty="0">
                <a:latin typeface="Arial Narrow" panose="020B0606020202030204" pitchFamily="34" charset="0"/>
              </a:rPr>
              <a:t> y </a:t>
            </a:r>
            <a:r>
              <a:rPr lang="es-ES" sz="2200" b="1" dirty="0">
                <a:latin typeface="Arial Narrow" panose="020B0606020202030204" pitchFamily="34" charset="0"/>
              </a:rPr>
              <a:t>seguimiento</a:t>
            </a:r>
          </a:p>
          <a:p>
            <a:pPr marL="342900" indent="-342900" algn="just">
              <a:spcBef>
                <a:spcPts val="0"/>
              </a:spcBef>
              <a:buSzPts val="2400"/>
            </a:pPr>
            <a:endParaRPr lang="es-ES" sz="2200" dirty="0">
              <a:latin typeface="Arial Narrow" panose="020B0606020202030204" pitchFamily="34" charset="0"/>
            </a:endParaRPr>
          </a:p>
          <a:p>
            <a:pPr marL="342900" indent="-342900" algn="just">
              <a:spcBef>
                <a:spcPts val="0"/>
              </a:spcBef>
              <a:buSzPts val="2400"/>
            </a:pPr>
            <a:r>
              <a:rPr lang="es-ES" sz="2200" dirty="0">
                <a:latin typeface="Arial Narrow" panose="020B0606020202030204" pitchFamily="34" charset="0"/>
              </a:rPr>
              <a:t>Preventivas: </a:t>
            </a:r>
            <a:r>
              <a:rPr lang="es-ES" sz="2200" b="1" dirty="0">
                <a:latin typeface="Arial Narrow" panose="020B0606020202030204" pitchFamily="34" charset="0"/>
              </a:rPr>
              <a:t>prevenir</a:t>
            </a:r>
            <a:r>
              <a:rPr lang="es-ES" sz="2200" dirty="0">
                <a:latin typeface="Arial Narrow" panose="020B0606020202030204" pitchFamily="34" charset="0"/>
              </a:rPr>
              <a:t> situaciones de acoso. Formación y Compromiso Comunicación, </a:t>
            </a:r>
          </a:p>
          <a:p>
            <a:pPr marL="342900" indent="-342900" algn="just">
              <a:spcBef>
                <a:spcPts val="0"/>
              </a:spcBef>
              <a:buSzPts val="2400"/>
            </a:pPr>
            <a:endParaRPr lang="es-ES" sz="2200" dirty="0">
              <a:latin typeface="Arial Narrow" panose="020B0606020202030204" pitchFamily="34" charset="0"/>
            </a:endParaRPr>
          </a:p>
          <a:p>
            <a:pPr marL="342900" indent="-342900" algn="just">
              <a:spcBef>
                <a:spcPts val="0"/>
              </a:spcBef>
              <a:buSzPts val="2400"/>
            </a:pPr>
            <a:r>
              <a:rPr lang="es-ES" sz="2200" dirty="0">
                <a:latin typeface="Arial Narrow" panose="020B0606020202030204" pitchFamily="34" charset="0"/>
              </a:rPr>
              <a:t>I</a:t>
            </a:r>
            <a:r>
              <a:rPr lang="es-ES" sz="2200" b="1" dirty="0">
                <a:latin typeface="Arial Narrow" panose="020B0606020202030204" pitchFamily="34" charset="0"/>
              </a:rPr>
              <a:t>ntervención</a:t>
            </a:r>
            <a:r>
              <a:rPr lang="es-ES" sz="2200" dirty="0">
                <a:latin typeface="Arial Narrow" panose="020B0606020202030204" pitchFamily="34" charset="0"/>
              </a:rPr>
              <a:t> sobre casos concretos. </a:t>
            </a:r>
            <a:r>
              <a:rPr lang="es-ES" sz="2200" b="1" dirty="0">
                <a:latin typeface="Arial Narrow" panose="020B0606020202030204" pitchFamily="34" charset="0"/>
              </a:rPr>
              <a:t>Informal</a:t>
            </a:r>
            <a:r>
              <a:rPr lang="es-ES" sz="2200" dirty="0">
                <a:latin typeface="Arial Narrow" panose="020B0606020202030204" pitchFamily="34" charset="0"/>
              </a:rPr>
              <a:t> y </a:t>
            </a:r>
            <a:r>
              <a:rPr lang="es-ES" sz="2200" b="1" dirty="0">
                <a:latin typeface="Arial Narrow" panose="020B0606020202030204" pitchFamily="34" charset="0"/>
              </a:rPr>
              <a:t>formal</a:t>
            </a:r>
            <a:r>
              <a:rPr lang="es-ES" sz="2200" dirty="0">
                <a:latin typeface="Arial Narrow" panose="020B0606020202030204" pitchFamily="34" charset="0"/>
              </a:rPr>
              <a:t>. Tres fases: Inicio, Desarrollo y Conclusión</a:t>
            </a:r>
          </a:p>
          <a:p>
            <a:pPr marL="342900" indent="-342900" algn="just">
              <a:spcBef>
                <a:spcPts val="0"/>
              </a:spcBef>
              <a:buSzPts val="2400"/>
            </a:pPr>
            <a:endParaRPr lang="es-ES" sz="2200" dirty="0">
              <a:latin typeface="Arial Narrow" panose="020B0606020202030204" pitchFamily="34" charset="0"/>
            </a:endParaRPr>
          </a:p>
          <a:p>
            <a:pPr marL="342900" indent="-342900" algn="just">
              <a:spcBef>
                <a:spcPts val="0"/>
              </a:spcBef>
              <a:buSzPts val="2400"/>
            </a:pPr>
            <a:r>
              <a:rPr lang="es-ES" sz="2200" dirty="0">
                <a:latin typeface="Arial Narrow" panose="020B0606020202030204" pitchFamily="34" charset="0"/>
              </a:rPr>
              <a:t>Seguimiento y cumplimiento de las </a:t>
            </a:r>
            <a:r>
              <a:rPr lang="es-ES" sz="2200" b="1" dirty="0">
                <a:latin typeface="Arial Narrow" panose="020B0606020202030204" pitchFamily="34" charset="0"/>
              </a:rPr>
              <a:t>recomendaciones</a:t>
            </a:r>
          </a:p>
          <a:p>
            <a:pPr marL="342900" indent="-342900" algn="just">
              <a:spcBef>
                <a:spcPts val="0"/>
              </a:spcBef>
              <a:buSzPts val="2400"/>
            </a:pPr>
            <a:endParaRPr sz="2200" dirty="0">
              <a:latin typeface="Arial Narrow" panose="020B0606020202030204" pitchFamily="34" charset="0"/>
            </a:endParaRPr>
          </a:p>
        </p:txBody>
      </p:sp>
      <p:sp>
        <p:nvSpPr>
          <p:cNvPr id="51" name="Google Shape;51;p3"/>
          <p:cNvSpPr txBox="1">
            <a:spLocks noGrp="1"/>
          </p:cNvSpPr>
          <p:nvPr>
            <p:ph type="title" idx="4294967295"/>
          </p:nvPr>
        </p:nvSpPr>
        <p:spPr>
          <a:xfrm>
            <a:off x="0" y="274638"/>
            <a:ext cx="2638697" cy="2755945"/>
          </a:xfrm>
          <a:prstGeom prst="rect">
            <a:avLst/>
          </a:prstGeom>
          <a:solidFill>
            <a:srgbClr val="009999"/>
          </a:solidFill>
          <a:ln w="25400" cap="rnd" cmpd="sng">
            <a:solidFill>
              <a:srgbClr val="009999"/>
            </a:solidFill>
            <a:prstDash val="solid"/>
            <a:miter lim="800000"/>
            <a:headEnd type="none" w="sm" len="sm"/>
            <a:tailEnd type="none" w="sm" len="sm"/>
          </a:ln>
        </p:spPr>
        <p:txBody>
          <a:bodyPr spcFirstLastPara="1" vert="horz" wrap="square" lIns="91425" tIns="45700" rIns="91425" bIns="45700" rtlCol="0" anchor="ctr" anchorCtr="0">
            <a:noAutofit/>
          </a:bodyPr>
          <a:lstStyle/>
          <a:p>
            <a:pPr algn="r"/>
            <a:r>
              <a:rPr lang="es-ES" sz="3200" b="1" dirty="0">
                <a:solidFill>
                  <a:schemeClr val="bg1"/>
                </a:solidFill>
                <a:latin typeface="Arial Narrow" panose="020B0606020202030204" pitchFamily="34" charset="0"/>
              </a:rPr>
              <a:t>1. La Evaluación de riesgos Psicosociales</a:t>
            </a:r>
            <a:endParaRPr sz="3200" b="1" dirty="0">
              <a:solidFill>
                <a:schemeClr val="bg1"/>
              </a:solidFill>
              <a:latin typeface="Arial Narrow" panose="020B0606020202030204" pitchFamily="34" charset="0"/>
            </a:endParaRPr>
          </a:p>
        </p:txBody>
      </p:sp>
      <p:pic>
        <p:nvPicPr>
          <p:cNvPr id="4" name="Imagen 3">
            <a:extLst>
              <a:ext uri="{FF2B5EF4-FFF2-40B4-BE49-F238E27FC236}">
                <a16:creationId xmlns:a16="http://schemas.microsoft.com/office/drawing/2014/main" id="{F8641751-C440-4321-B1A5-DD1875B0AF44}"/>
              </a:ext>
            </a:extLst>
          </p:cNvPr>
          <p:cNvPicPr>
            <a:picLocks noChangeAspect="1"/>
          </p:cNvPicPr>
          <p:nvPr/>
        </p:nvPicPr>
        <p:blipFill>
          <a:blip r:embed="rId3"/>
          <a:stretch>
            <a:fillRect/>
          </a:stretch>
        </p:blipFill>
        <p:spPr>
          <a:xfrm>
            <a:off x="9901465" y="475358"/>
            <a:ext cx="1230537" cy="79623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1"/>
                                        </p:tgtEl>
                                        <p:attrNameLst>
                                          <p:attrName>style.visibility</p:attrName>
                                        </p:attrNameLst>
                                      </p:cBhvr>
                                      <p:to>
                                        <p:strVal val="visible"/>
                                      </p:to>
                                    </p:set>
                                    <p:animEffect transition="in" filter="fade">
                                      <p:cBhvr>
                                        <p:cTn id="7" dur="1000"/>
                                        <p:tgtEl>
                                          <p:spTgt spid="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56"/>
        <p:cNvGrpSpPr/>
        <p:nvPr/>
      </p:nvGrpSpPr>
      <p:grpSpPr>
        <a:xfrm>
          <a:off x="0" y="0"/>
          <a:ext cx="0" cy="0"/>
          <a:chOff x="0" y="0"/>
          <a:chExt cx="0" cy="0"/>
        </a:xfrm>
      </p:grpSpPr>
      <p:sp>
        <p:nvSpPr>
          <p:cNvPr id="57" name="Google Shape;57;p4"/>
          <p:cNvSpPr txBox="1">
            <a:spLocks noGrp="1"/>
          </p:cNvSpPr>
          <p:nvPr>
            <p:ph type="body" idx="4294967295"/>
          </p:nvPr>
        </p:nvSpPr>
        <p:spPr>
          <a:xfrm>
            <a:off x="1349827" y="1268413"/>
            <a:ext cx="9692641" cy="5184775"/>
          </a:xfrm>
          <a:prstGeom prst="rect">
            <a:avLst/>
          </a:prstGeom>
          <a:noFill/>
          <a:ln>
            <a:noFill/>
          </a:ln>
        </p:spPr>
        <p:txBody>
          <a:bodyPr spcFirstLastPara="1" vert="horz" wrap="square" lIns="91425" tIns="45700" rIns="91425" bIns="45700" rtlCol="0" anchor="t" anchorCtr="0">
            <a:noAutofit/>
          </a:bodyPr>
          <a:lstStyle/>
          <a:p>
            <a:pPr marL="0" indent="0" algn="just">
              <a:spcBef>
                <a:spcPts val="0"/>
              </a:spcBef>
              <a:buSzPts val="2200"/>
              <a:buNone/>
            </a:pPr>
            <a:endParaRPr lang="es-ES" sz="2400" b="1" dirty="0">
              <a:latin typeface="Arial Narrow" panose="020B0606020202030204" pitchFamily="34" charset="0"/>
            </a:endParaRPr>
          </a:p>
          <a:p>
            <a:pPr marL="0" indent="0" algn="just">
              <a:spcBef>
                <a:spcPts val="0"/>
              </a:spcBef>
              <a:buSzPts val="2200"/>
              <a:buNone/>
            </a:pPr>
            <a:r>
              <a:rPr lang="es-ES" sz="2400" b="1" dirty="0">
                <a:latin typeface="Arial Narrow" panose="020B0606020202030204" pitchFamily="34" charset="0"/>
              </a:rPr>
              <a:t>FASES DE LA EVALUACIÓN DE RIESGOS PSICOSOCIALES</a:t>
            </a:r>
          </a:p>
          <a:p>
            <a:pPr marL="0" indent="0" algn="just">
              <a:spcBef>
                <a:spcPts val="0"/>
              </a:spcBef>
              <a:buSzPts val="2200"/>
              <a:buNone/>
            </a:pPr>
            <a:endParaRPr lang="es-ES" sz="2200" dirty="0">
              <a:latin typeface="Arial Narrow" panose="020B0606020202030204" pitchFamily="34" charset="0"/>
            </a:endParaRPr>
          </a:p>
          <a:p>
            <a:pPr marL="0" indent="0" algn="just">
              <a:spcBef>
                <a:spcPts val="0"/>
              </a:spcBef>
              <a:buSzPts val="2200"/>
              <a:buNone/>
            </a:pPr>
            <a:endParaRPr lang="es-ES" sz="2200" dirty="0">
              <a:latin typeface="Arial Narrow" panose="020B0606020202030204" pitchFamily="34" charset="0"/>
            </a:endParaRPr>
          </a:p>
          <a:p>
            <a:pPr marL="0" indent="0" algn="just">
              <a:spcBef>
                <a:spcPts val="0"/>
              </a:spcBef>
              <a:buSzPts val="2200"/>
              <a:buNone/>
            </a:pPr>
            <a:r>
              <a:rPr lang="es-ES" sz="2200" dirty="0">
                <a:latin typeface="Arial Narrow" panose="020B0606020202030204" pitchFamily="34" charset="0"/>
              </a:rPr>
              <a:t>1-  </a:t>
            </a:r>
            <a:r>
              <a:rPr lang="es-ES" sz="2200" b="1" dirty="0">
                <a:latin typeface="Arial Narrow" panose="020B0606020202030204" pitchFamily="34" charset="0"/>
              </a:rPr>
              <a:t>Análisis</a:t>
            </a:r>
            <a:r>
              <a:rPr lang="es-ES" sz="2200" dirty="0">
                <a:latin typeface="Arial Narrow" panose="020B0606020202030204" pitchFamily="34" charset="0"/>
              </a:rPr>
              <a:t> previo de la empresa</a:t>
            </a:r>
          </a:p>
          <a:p>
            <a:pPr marL="0" indent="0" algn="just">
              <a:spcBef>
                <a:spcPts val="0"/>
              </a:spcBef>
              <a:buSzPts val="2200"/>
              <a:buNone/>
            </a:pPr>
            <a:endParaRPr lang="es-ES" sz="2200" dirty="0">
              <a:latin typeface="Arial Narrow" panose="020B0606020202030204" pitchFamily="34" charset="0"/>
            </a:endParaRPr>
          </a:p>
          <a:p>
            <a:pPr marL="0" indent="0" algn="just">
              <a:spcBef>
                <a:spcPts val="0"/>
              </a:spcBef>
              <a:buSzPts val="2200"/>
              <a:buNone/>
            </a:pPr>
            <a:r>
              <a:rPr lang="es-ES" sz="2200" dirty="0">
                <a:latin typeface="Arial Narrow" panose="020B0606020202030204" pitchFamily="34" charset="0"/>
              </a:rPr>
              <a:t>2- Selección de las técnicas de </a:t>
            </a:r>
            <a:r>
              <a:rPr lang="es-ES" sz="2200" b="1" dirty="0">
                <a:latin typeface="Arial Narrow" panose="020B0606020202030204" pitchFamily="34" charset="0"/>
              </a:rPr>
              <a:t>evaluación</a:t>
            </a:r>
          </a:p>
          <a:p>
            <a:pPr marL="0" indent="0" algn="just">
              <a:spcBef>
                <a:spcPts val="0"/>
              </a:spcBef>
              <a:buSzPts val="2200"/>
              <a:buNone/>
            </a:pPr>
            <a:endParaRPr lang="es-ES" sz="2200" dirty="0">
              <a:latin typeface="Arial Narrow" panose="020B0606020202030204" pitchFamily="34" charset="0"/>
            </a:endParaRPr>
          </a:p>
          <a:p>
            <a:pPr marL="0" indent="0" algn="just">
              <a:spcBef>
                <a:spcPts val="0"/>
              </a:spcBef>
              <a:buSzPts val="2200"/>
              <a:buNone/>
            </a:pPr>
            <a:r>
              <a:rPr lang="es-ES" sz="2200" dirty="0">
                <a:latin typeface="Arial Narrow" panose="020B0606020202030204" pitchFamily="34" charset="0"/>
              </a:rPr>
              <a:t>3- Trabajo de </a:t>
            </a:r>
            <a:r>
              <a:rPr lang="es-ES" sz="2200" b="1" dirty="0">
                <a:latin typeface="Arial Narrow" panose="020B0606020202030204" pitchFamily="34" charset="0"/>
              </a:rPr>
              <a:t>campo</a:t>
            </a:r>
          </a:p>
          <a:p>
            <a:pPr marL="0" indent="0" algn="just">
              <a:spcBef>
                <a:spcPts val="0"/>
              </a:spcBef>
              <a:buSzPts val="2200"/>
              <a:buNone/>
            </a:pPr>
            <a:endParaRPr lang="es-ES" sz="2200" dirty="0">
              <a:latin typeface="Arial Narrow" panose="020B0606020202030204" pitchFamily="34" charset="0"/>
            </a:endParaRPr>
          </a:p>
          <a:p>
            <a:pPr marL="0" indent="0" algn="just">
              <a:spcBef>
                <a:spcPts val="0"/>
              </a:spcBef>
              <a:buSzPts val="2200"/>
              <a:buNone/>
            </a:pPr>
            <a:r>
              <a:rPr lang="es-ES" sz="2200" dirty="0">
                <a:latin typeface="Arial Narrow" panose="020B0606020202030204" pitchFamily="34" charset="0"/>
              </a:rPr>
              <a:t>4- Análisis de </a:t>
            </a:r>
            <a:r>
              <a:rPr lang="es-ES" sz="2200" b="1" dirty="0">
                <a:latin typeface="Arial Narrow" panose="020B0606020202030204" pitchFamily="34" charset="0"/>
              </a:rPr>
              <a:t>datos</a:t>
            </a:r>
          </a:p>
          <a:p>
            <a:pPr marL="0" indent="0" algn="just">
              <a:spcBef>
                <a:spcPts val="0"/>
              </a:spcBef>
              <a:buSzPts val="2200"/>
              <a:buNone/>
            </a:pPr>
            <a:endParaRPr lang="es-ES" sz="2200" dirty="0">
              <a:latin typeface="Arial Narrow" panose="020B0606020202030204" pitchFamily="34" charset="0"/>
            </a:endParaRPr>
          </a:p>
          <a:p>
            <a:pPr marL="0" indent="0" algn="just">
              <a:spcBef>
                <a:spcPts val="0"/>
              </a:spcBef>
              <a:buSzPts val="2200"/>
              <a:buNone/>
            </a:pPr>
            <a:r>
              <a:rPr lang="es-ES" sz="2200" dirty="0">
                <a:latin typeface="Arial Narrow" panose="020B0606020202030204" pitchFamily="34" charset="0"/>
              </a:rPr>
              <a:t>5- </a:t>
            </a:r>
            <a:r>
              <a:rPr lang="es-ES" sz="2200" b="1" dirty="0">
                <a:latin typeface="Arial Narrow" panose="020B0606020202030204" pitchFamily="34" charset="0"/>
              </a:rPr>
              <a:t>Valoración</a:t>
            </a:r>
            <a:r>
              <a:rPr lang="es-ES" sz="2200" dirty="0">
                <a:latin typeface="Arial Narrow" panose="020B0606020202030204" pitchFamily="34" charset="0"/>
              </a:rPr>
              <a:t> de los resultados</a:t>
            </a:r>
          </a:p>
          <a:p>
            <a:pPr marL="0" indent="0" algn="just">
              <a:spcBef>
                <a:spcPts val="0"/>
              </a:spcBef>
              <a:buSzPts val="2200"/>
              <a:buNone/>
            </a:pPr>
            <a:endParaRPr lang="es-ES" sz="2200" dirty="0">
              <a:latin typeface="Arial Narrow" panose="020B0606020202030204" pitchFamily="34" charset="0"/>
            </a:endParaRPr>
          </a:p>
          <a:p>
            <a:pPr marL="0" indent="0" algn="just">
              <a:spcBef>
                <a:spcPts val="0"/>
              </a:spcBef>
              <a:buSzPts val="2200"/>
              <a:buNone/>
            </a:pPr>
            <a:r>
              <a:rPr lang="es-ES" sz="2200" dirty="0">
                <a:latin typeface="Arial Narrow" panose="020B0606020202030204" pitchFamily="34" charset="0"/>
              </a:rPr>
              <a:t>6- </a:t>
            </a:r>
            <a:r>
              <a:rPr lang="es-ES" sz="2200" b="1" dirty="0">
                <a:latin typeface="Arial Narrow" panose="020B0606020202030204" pitchFamily="34" charset="0"/>
              </a:rPr>
              <a:t>Comunicación</a:t>
            </a:r>
            <a:r>
              <a:rPr lang="es-ES" sz="2200" dirty="0">
                <a:latin typeface="Arial Narrow" panose="020B0606020202030204" pitchFamily="34" charset="0"/>
              </a:rPr>
              <a:t> de los resultados</a:t>
            </a:r>
          </a:p>
        </p:txBody>
      </p:sp>
      <p:sp>
        <p:nvSpPr>
          <p:cNvPr id="58" name="Google Shape;58;p4"/>
          <p:cNvSpPr txBox="1">
            <a:spLocks noGrp="1"/>
          </p:cNvSpPr>
          <p:nvPr>
            <p:ph type="title" idx="4294967295"/>
          </p:nvPr>
        </p:nvSpPr>
        <p:spPr>
          <a:xfrm>
            <a:off x="0" y="274638"/>
            <a:ext cx="8229600" cy="777875"/>
          </a:xfrm>
          <a:prstGeom prst="rect">
            <a:avLst/>
          </a:prstGeom>
          <a:solidFill>
            <a:srgbClr val="009999"/>
          </a:solidFill>
          <a:ln w="25400" cap="rnd" cmpd="sng">
            <a:solidFill>
              <a:srgbClr val="009999"/>
            </a:solidFill>
            <a:prstDash val="solid"/>
            <a:miter lim="800000"/>
            <a:headEnd type="none" w="sm" len="sm"/>
            <a:tailEnd type="none" w="sm" len="sm"/>
          </a:ln>
        </p:spPr>
        <p:txBody>
          <a:bodyPr spcFirstLastPara="1" vert="horz" wrap="square" lIns="91425" tIns="45700" rIns="91425" bIns="45700" rtlCol="0" anchor="ctr" anchorCtr="0">
            <a:noAutofit/>
          </a:bodyPr>
          <a:lstStyle/>
          <a:p>
            <a:pPr algn="r"/>
            <a:r>
              <a:rPr lang="es-ES" sz="3200" b="1" dirty="0">
                <a:solidFill>
                  <a:schemeClr val="bg1"/>
                </a:solidFill>
                <a:latin typeface="Arial Narrow" panose="020B0606020202030204" pitchFamily="34" charset="0"/>
              </a:rPr>
              <a:t>1. La Evaluación de riesgos Psicosociales</a:t>
            </a:r>
            <a:endParaRPr sz="3200" b="1" dirty="0">
              <a:solidFill>
                <a:schemeClr val="bg1"/>
              </a:solidFill>
              <a:latin typeface="Arial Narrow" panose="020B0606020202030204" pitchFamily="34" charset="0"/>
            </a:endParaRPr>
          </a:p>
        </p:txBody>
      </p:sp>
      <p:pic>
        <p:nvPicPr>
          <p:cNvPr id="5" name="Imagen 4">
            <a:extLst>
              <a:ext uri="{FF2B5EF4-FFF2-40B4-BE49-F238E27FC236}">
                <a16:creationId xmlns:a16="http://schemas.microsoft.com/office/drawing/2014/main" id="{5DE6F123-D4D7-474E-A20A-D1B20FCC271E}"/>
              </a:ext>
            </a:extLst>
          </p:cNvPr>
          <p:cNvPicPr>
            <a:picLocks noChangeAspect="1"/>
          </p:cNvPicPr>
          <p:nvPr/>
        </p:nvPicPr>
        <p:blipFill>
          <a:blip r:embed="rId3"/>
          <a:stretch>
            <a:fillRect/>
          </a:stretch>
        </p:blipFill>
        <p:spPr>
          <a:xfrm>
            <a:off x="9811931" y="364233"/>
            <a:ext cx="1230537" cy="79623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8"/>
                                        </p:tgtEl>
                                        <p:attrNameLst>
                                          <p:attrName>style.visibility</p:attrName>
                                        </p:attrNameLst>
                                      </p:cBhvr>
                                      <p:to>
                                        <p:strVal val="visible"/>
                                      </p:to>
                                    </p:set>
                                    <p:animEffect transition="in" filter="fade">
                                      <p:cBhvr>
                                        <p:cTn id="7" dur="1000"/>
                                        <p:tgtEl>
                                          <p:spTgt spid="5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56"/>
        <p:cNvGrpSpPr/>
        <p:nvPr/>
      </p:nvGrpSpPr>
      <p:grpSpPr>
        <a:xfrm>
          <a:off x="0" y="0"/>
          <a:ext cx="0" cy="0"/>
          <a:chOff x="0" y="0"/>
          <a:chExt cx="0" cy="0"/>
        </a:xfrm>
      </p:grpSpPr>
      <p:sp>
        <p:nvSpPr>
          <p:cNvPr id="57" name="Google Shape;57;p4"/>
          <p:cNvSpPr txBox="1">
            <a:spLocks noGrp="1"/>
          </p:cNvSpPr>
          <p:nvPr>
            <p:ph type="body" idx="4294967295"/>
          </p:nvPr>
        </p:nvSpPr>
        <p:spPr>
          <a:xfrm>
            <a:off x="1364341" y="1411871"/>
            <a:ext cx="9692641" cy="5184775"/>
          </a:xfrm>
          <a:prstGeom prst="rect">
            <a:avLst/>
          </a:prstGeom>
          <a:noFill/>
          <a:ln>
            <a:noFill/>
          </a:ln>
        </p:spPr>
        <p:txBody>
          <a:bodyPr spcFirstLastPara="1" vert="horz" wrap="square" lIns="91425" tIns="45700" rIns="91425" bIns="45700" rtlCol="0" anchor="t" anchorCtr="0">
            <a:noAutofit/>
          </a:bodyPr>
          <a:lstStyle/>
          <a:p>
            <a:pPr marL="0" indent="0" algn="just">
              <a:spcBef>
                <a:spcPts val="0"/>
              </a:spcBef>
              <a:buSzPts val="2200"/>
              <a:buNone/>
            </a:pPr>
            <a:r>
              <a:rPr lang="es-ES" sz="2400" b="1" dirty="0">
                <a:latin typeface="Arial Narrow" panose="020B0606020202030204" pitchFamily="34" charset="0"/>
              </a:rPr>
              <a:t>RIESGO PSICOSOCIAL EN EL TRABAJO</a:t>
            </a:r>
          </a:p>
          <a:p>
            <a:pPr marL="0" indent="0" algn="just">
              <a:spcBef>
                <a:spcPts val="0"/>
              </a:spcBef>
              <a:buSzPts val="2200"/>
              <a:buNone/>
            </a:pPr>
            <a:endParaRPr lang="es-ES" sz="2200" dirty="0">
              <a:latin typeface="Arial Narrow" panose="020B0606020202030204" pitchFamily="34" charset="0"/>
            </a:endParaRPr>
          </a:p>
          <a:p>
            <a:pPr algn="just">
              <a:spcBef>
                <a:spcPts val="0"/>
              </a:spcBef>
              <a:buSzPts val="2200"/>
            </a:pPr>
            <a:endParaRPr lang="es-ES" sz="2200" dirty="0">
              <a:latin typeface="Arial Narrow" panose="020B0606020202030204" pitchFamily="34" charset="0"/>
            </a:endParaRPr>
          </a:p>
          <a:p>
            <a:pPr algn="just">
              <a:spcBef>
                <a:spcPts val="0"/>
              </a:spcBef>
              <a:buSzPts val="2200"/>
            </a:pPr>
            <a:r>
              <a:rPr lang="es-ES" sz="2200" b="1" dirty="0">
                <a:latin typeface="Arial Narrow" panose="020B0606020202030204" pitchFamily="34" charset="0"/>
              </a:rPr>
              <a:t>Subclase</a:t>
            </a:r>
            <a:r>
              <a:rPr lang="es-ES" sz="2200" dirty="0">
                <a:latin typeface="Arial Narrow" panose="020B0606020202030204" pitchFamily="34" charset="0"/>
              </a:rPr>
              <a:t> de riesgo laboral</a:t>
            </a:r>
          </a:p>
          <a:p>
            <a:pPr marL="0" indent="0" algn="just">
              <a:spcBef>
                <a:spcPts val="0"/>
              </a:spcBef>
              <a:buSzPts val="2200"/>
              <a:buNone/>
            </a:pPr>
            <a:endParaRPr lang="es-ES" sz="2200" dirty="0">
              <a:latin typeface="Arial Narrow" panose="020B0606020202030204" pitchFamily="34" charset="0"/>
            </a:endParaRPr>
          </a:p>
          <a:p>
            <a:pPr algn="just">
              <a:spcBef>
                <a:spcPts val="0"/>
              </a:spcBef>
              <a:buSzPts val="2200"/>
            </a:pPr>
            <a:r>
              <a:rPr lang="es-ES" sz="2200" dirty="0">
                <a:latin typeface="Arial Narrow" panose="020B0606020202030204" pitchFamily="34" charset="0"/>
              </a:rPr>
              <a:t>Derivado de los factores en la  </a:t>
            </a:r>
            <a:r>
              <a:rPr lang="es-ES" sz="2200" b="1" dirty="0">
                <a:latin typeface="Arial Narrow" panose="020B0606020202030204" pitchFamily="34" charset="0"/>
              </a:rPr>
              <a:t>relación laboral</a:t>
            </a:r>
          </a:p>
          <a:p>
            <a:pPr algn="just">
              <a:spcBef>
                <a:spcPts val="0"/>
              </a:spcBef>
              <a:buSzPts val="2200"/>
            </a:pPr>
            <a:endParaRPr lang="es-ES" sz="2200" dirty="0">
              <a:latin typeface="Arial Narrow" panose="020B0606020202030204" pitchFamily="34" charset="0"/>
            </a:endParaRPr>
          </a:p>
          <a:p>
            <a:pPr algn="just">
              <a:spcBef>
                <a:spcPts val="0"/>
              </a:spcBef>
              <a:buSzPts val="2200"/>
            </a:pPr>
            <a:r>
              <a:rPr lang="es-ES" sz="2200" dirty="0">
                <a:latin typeface="Arial Narrow" panose="020B0606020202030204" pitchFamily="34" charset="0"/>
              </a:rPr>
              <a:t>El </a:t>
            </a:r>
            <a:r>
              <a:rPr lang="es-ES" sz="2200" b="1" dirty="0">
                <a:latin typeface="Arial Narrow" panose="020B0606020202030204" pitchFamily="34" charset="0"/>
              </a:rPr>
              <a:t>medio ambiente </a:t>
            </a:r>
            <a:r>
              <a:rPr lang="es-ES" sz="2200" dirty="0">
                <a:latin typeface="Arial Narrow" panose="020B0606020202030204" pitchFamily="34" charset="0"/>
              </a:rPr>
              <a:t>en que se realiza</a:t>
            </a:r>
          </a:p>
          <a:p>
            <a:pPr algn="just">
              <a:spcBef>
                <a:spcPts val="0"/>
              </a:spcBef>
              <a:buSzPts val="2200"/>
            </a:pPr>
            <a:endParaRPr lang="es-ES" sz="2200" dirty="0">
              <a:latin typeface="Arial Narrow" panose="020B0606020202030204" pitchFamily="34" charset="0"/>
            </a:endParaRPr>
          </a:p>
          <a:p>
            <a:pPr algn="just">
              <a:spcBef>
                <a:spcPts val="0"/>
              </a:spcBef>
              <a:buSzPts val="2200"/>
            </a:pPr>
            <a:r>
              <a:rPr lang="es-ES" sz="2200" dirty="0">
                <a:latin typeface="Arial Narrow" panose="020B0606020202030204" pitchFamily="34" charset="0"/>
              </a:rPr>
              <a:t>La </a:t>
            </a:r>
            <a:r>
              <a:rPr lang="es-ES" sz="2200" b="1" dirty="0">
                <a:latin typeface="Arial Narrow" panose="020B0606020202030204" pitchFamily="34" charset="0"/>
              </a:rPr>
              <a:t>satisfacción</a:t>
            </a:r>
            <a:r>
              <a:rPr lang="es-ES" sz="2200" dirty="0">
                <a:latin typeface="Arial Narrow" panose="020B0606020202030204" pitchFamily="34" charset="0"/>
              </a:rPr>
              <a:t> del trabajador</a:t>
            </a:r>
          </a:p>
          <a:p>
            <a:pPr algn="just">
              <a:spcBef>
                <a:spcPts val="0"/>
              </a:spcBef>
              <a:buSzPts val="2200"/>
            </a:pPr>
            <a:endParaRPr lang="es-ES" sz="2200" dirty="0">
              <a:latin typeface="Arial Narrow" panose="020B0606020202030204" pitchFamily="34" charset="0"/>
            </a:endParaRPr>
          </a:p>
          <a:p>
            <a:pPr algn="just">
              <a:spcBef>
                <a:spcPts val="0"/>
              </a:spcBef>
              <a:buSzPts val="2200"/>
            </a:pPr>
            <a:r>
              <a:rPr lang="es-ES" sz="2200" dirty="0">
                <a:latin typeface="Arial Narrow" panose="020B0606020202030204" pitchFamily="34" charset="0"/>
              </a:rPr>
              <a:t>Las condiciones generales de </a:t>
            </a:r>
            <a:r>
              <a:rPr lang="es-ES" sz="2200" b="1" dirty="0">
                <a:latin typeface="Arial Narrow" panose="020B0606020202030204" pitchFamily="34" charset="0"/>
              </a:rPr>
              <a:t>la organización</a:t>
            </a:r>
          </a:p>
          <a:p>
            <a:pPr algn="just">
              <a:spcBef>
                <a:spcPts val="0"/>
              </a:spcBef>
              <a:buSzPts val="2200"/>
            </a:pPr>
            <a:endParaRPr lang="es-ES" sz="2200" dirty="0">
              <a:latin typeface="Arial Narrow" panose="020B0606020202030204" pitchFamily="34" charset="0"/>
            </a:endParaRPr>
          </a:p>
          <a:p>
            <a:pPr algn="just">
              <a:spcBef>
                <a:spcPts val="0"/>
              </a:spcBef>
              <a:buSzPts val="2200"/>
            </a:pPr>
            <a:r>
              <a:rPr lang="es-ES" sz="2200" dirty="0">
                <a:latin typeface="Arial Narrow" panose="020B0606020202030204" pitchFamily="34" charset="0"/>
              </a:rPr>
              <a:t>Afectan a la </a:t>
            </a:r>
            <a:r>
              <a:rPr lang="es-ES" sz="2200" b="1" dirty="0">
                <a:latin typeface="Arial Narrow" panose="020B0606020202030204" pitchFamily="34" charset="0"/>
              </a:rPr>
              <a:t>salud psicológica</a:t>
            </a:r>
          </a:p>
        </p:txBody>
      </p:sp>
      <p:sp>
        <p:nvSpPr>
          <p:cNvPr id="58" name="Google Shape;58;p4"/>
          <p:cNvSpPr txBox="1">
            <a:spLocks noGrp="1"/>
          </p:cNvSpPr>
          <p:nvPr>
            <p:ph type="title" idx="4294967295"/>
          </p:nvPr>
        </p:nvSpPr>
        <p:spPr>
          <a:xfrm>
            <a:off x="0" y="274638"/>
            <a:ext cx="8229600" cy="777875"/>
          </a:xfrm>
          <a:prstGeom prst="rect">
            <a:avLst/>
          </a:prstGeom>
          <a:solidFill>
            <a:srgbClr val="009999"/>
          </a:solidFill>
          <a:ln w="25400" cap="rnd" cmpd="sng">
            <a:solidFill>
              <a:srgbClr val="009999"/>
            </a:solidFill>
            <a:prstDash val="solid"/>
            <a:miter lim="800000"/>
            <a:headEnd type="none" w="sm" len="sm"/>
            <a:tailEnd type="none" w="sm" len="sm"/>
          </a:ln>
        </p:spPr>
        <p:txBody>
          <a:bodyPr spcFirstLastPara="1" vert="horz" wrap="square" lIns="91425" tIns="45700" rIns="91425" bIns="45700" rtlCol="0" anchor="ctr" anchorCtr="0">
            <a:noAutofit/>
          </a:bodyPr>
          <a:lstStyle/>
          <a:p>
            <a:pPr algn="r"/>
            <a:r>
              <a:rPr lang="es-ES" sz="3200" b="1" dirty="0">
                <a:solidFill>
                  <a:prstClr val="white"/>
                </a:solidFill>
                <a:latin typeface="Arial Narrow" panose="020B0606020202030204" pitchFamily="34" charset="0"/>
              </a:rPr>
              <a:t>1. La Evaluación de riesgos Psicosociales</a:t>
            </a:r>
            <a:endParaRPr sz="3200" b="1" dirty="0">
              <a:solidFill>
                <a:schemeClr val="bg1"/>
              </a:solidFill>
              <a:latin typeface="Arial Narrow" panose="020B0606020202030204" pitchFamily="34" charset="0"/>
            </a:endParaRPr>
          </a:p>
        </p:txBody>
      </p:sp>
      <p:pic>
        <p:nvPicPr>
          <p:cNvPr id="4" name="Imagen 3">
            <a:extLst>
              <a:ext uri="{FF2B5EF4-FFF2-40B4-BE49-F238E27FC236}">
                <a16:creationId xmlns:a16="http://schemas.microsoft.com/office/drawing/2014/main" id="{36B040CE-D68D-4DA2-884E-1B79309C56BD}"/>
              </a:ext>
            </a:extLst>
          </p:cNvPr>
          <p:cNvPicPr>
            <a:picLocks noChangeAspect="1"/>
          </p:cNvPicPr>
          <p:nvPr/>
        </p:nvPicPr>
        <p:blipFill>
          <a:blip r:embed="rId3"/>
          <a:stretch>
            <a:fillRect/>
          </a:stretch>
        </p:blipFill>
        <p:spPr>
          <a:xfrm>
            <a:off x="9811931" y="364233"/>
            <a:ext cx="1230537" cy="796230"/>
          </a:xfrm>
          <a:prstGeom prst="rect">
            <a:avLst/>
          </a:prstGeom>
        </p:spPr>
      </p:pic>
    </p:spTree>
    <p:extLst>
      <p:ext uri="{BB962C8B-B14F-4D97-AF65-F5344CB8AC3E}">
        <p14:creationId xmlns:p14="http://schemas.microsoft.com/office/powerpoint/2010/main" val="6344267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8"/>
                                        </p:tgtEl>
                                        <p:attrNameLst>
                                          <p:attrName>style.visibility</p:attrName>
                                        </p:attrNameLst>
                                      </p:cBhvr>
                                      <p:to>
                                        <p:strVal val="visible"/>
                                      </p:to>
                                    </p:set>
                                    <p:animEffect transition="in" filter="fade">
                                      <p:cBhvr>
                                        <p:cTn id="7" dur="1000"/>
                                        <p:tgtEl>
                                          <p:spTgt spid="5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63"/>
        <p:cNvGrpSpPr/>
        <p:nvPr/>
      </p:nvGrpSpPr>
      <p:grpSpPr>
        <a:xfrm>
          <a:off x="0" y="0"/>
          <a:ext cx="0" cy="0"/>
          <a:chOff x="0" y="0"/>
          <a:chExt cx="0" cy="0"/>
        </a:xfrm>
      </p:grpSpPr>
      <p:sp>
        <p:nvSpPr>
          <p:cNvPr id="64" name="Google Shape;64;p5"/>
          <p:cNvSpPr txBox="1">
            <a:spLocks noGrp="1"/>
          </p:cNvSpPr>
          <p:nvPr>
            <p:ph type="body" idx="4294967295"/>
          </p:nvPr>
        </p:nvSpPr>
        <p:spPr>
          <a:xfrm>
            <a:off x="1034750" y="1667364"/>
            <a:ext cx="10216723" cy="4681537"/>
          </a:xfrm>
          <a:prstGeom prst="rect">
            <a:avLst/>
          </a:prstGeom>
          <a:noFill/>
          <a:ln>
            <a:noFill/>
          </a:ln>
        </p:spPr>
        <p:txBody>
          <a:bodyPr spcFirstLastPara="1" vert="horz" wrap="square" lIns="91425" tIns="45700" rIns="91425" bIns="45700" rtlCol="0" anchor="t" anchorCtr="0">
            <a:noAutofit/>
          </a:bodyPr>
          <a:lstStyle/>
          <a:p>
            <a:pPr marL="342900" indent="-342900" algn="just">
              <a:spcBef>
                <a:spcPts val="0"/>
              </a:spcBef>
              <a:buSzPts val="2200"/>
            </a:pPr>
            <a:r>
              <a:rPr lang="es-ES" dirty="0">
                <a:latin typeface="Arial Narrow" panose="020B0606020202030204" pitchFamily="34" charset="0"/>
              </a:rPr>
              <a:t>Introduce nuevas obligaciones para las empresas Españolas</a:t>
            </a:r>
          </a:p>
          <a:p>
            <a:pPr marL="342900" indent="-342900" algn="just">
              <a:spcBef>
                <a:spcPts val="0"/>
              </a:spcBef>
              <a:buSzPts val="2200"/>
            </a:pPr>
            <a:r>
              <a:rPr lang="es-ES" dirty="0">
                <a:latin typeface="Arial Narrow" panose="020B0606020202030204" pitchFamily="34" charset="0"/>
              </a:rPr>
              <a:t>En vigor desde el 25 de mayo de 2023</a:t>
            </a:r>
          </a:p>
          <a:p>
            <a:pPr marL="342900" indent="-342900" algn="just">
              <a:spcBef>
                <a:spcPts val="0"/>
              </a:spcBef>
              <a:buSzPts val="2200"/>
            </a:pPr>
            <a:r>
              <a:rPr lang="es-ES" dirty="0">
                <a:latin typeface="Arial Narrow" panose="020B0606020202030204" pitchFamily="34" charset="0"/>
              </a:rPr>
              <a:t>Elaborar y aplicar una política sobre violencia y acoso</a:t>
            </a:r>
          </a:p>
          <a:p>
            <a:pPr marL="342900" indent="-342900" algn="just">
              <a:spcBef>
                <a:spcPts val="0"/>
              </a:spcBef>
              <a:buSzPts val="2200"/>
            </a:pPr>
            <a:r>
              <a:rPr lang="es-ES" dirty="0">
                <a:latin typeface="Arial Narrow" panose="020B0606020202030204" pitchFamily="34" charset="0"/>
              </a:rPr>
              <a:t>Adopción de medidas para prevenirlos. Arbitrar procedimientos</a:t>
            </a:r>
          </a:p>
          <a:p>
            <a:pPr marL="342900" indent="-342900" algn="just">
              <a:spcBef>
                <a:spcPts val="0"/>
              </a:spcBef>
              <a:buSzPts val="2200"/>
            </a:pPr>
            <a:r>
              <a:rPr lang="es-ES" dirty="0">
                <a:latin typeface="Arial Narrow" panose="020B0606020202030204" pitchFamily="34" charset="0"/>
              </a:rPr>
              <a:t>Proporcionar toda la información necesaria de riesgos identificados</a:t>
            </a:r>
          </a:p>
          <a:p>
            <a:pPr marL="342900" indent="-342900" algn="just">
              <a:spcBef>
                <a:spcPts val="0"/>
              </a:spcBef>
              <a:buSzPts val="2200"/>
            </a:pPr>
            <a:r>
              <a:rPr lang="es-ES" dirty="0">
                <a:latin typeface="Arial Narrow" panose="020B0606020202030204" pitchFamily="34" charset="0"/>
              </a:rPr>
              <a:t>Elaboración y difusión de códigos de bases prácticas</a:t>
            </a:r>
          </a:p>
          <a:p>
            <a:pPr marL="342900" indent="-342900" algn="just">
              <a:spcBef>
                <a:spcPts val="0"/>
              </a:spcBef>
              <a:buSzPts val="2200"/>
            </a:pPr>
            <a:r>
              <a:rPr lang="es-ES" dirty="0">
                <a:latin typeface="Arial Narrow" panose="020B0606020202030204" pitchFamily="34" charset="0"/>
              </a:rPr>
              <a:t>Sensibilización y formación</a:t>
            </a:r>
          </a:p>
          <a:p>
            <a:pPr marL="342900" indent="-342900" algn="just">
              <a:spcBef>
                <a:spcPts val="0"/>
              </a:spcBef>
              <a:buSzPts val="2200"/>
            </a:pPr>
            <a:r>
              <a:rPr lang="es-ES" dirty="0">
                <a:latin typeface="Arial Narrow" panose="020B0606020202030204" pitchFamily="34" charset="0"/>
              </a:rPr>
              <a:t>Inclusión en la valoración de riesgos</a:t>
            </a:r>
          </a:p>
          <a:p>
            <a:pPr marL="342900" indent="-342900" algn="just">
              <a:spcBef>
                <a:spcPts val="0"/>
              </a:spcBef>
              <a:buSzPts val="2200"/>
            </a:pPr>
            <a:r>
              <a:rPr lang="es-ES" dirty="0">
                <a:latin typeface="Arial Narrow" panose="020B0606020202030204" pitchFamily="34" charset="0"/>
              </a:rPr>
              <a:t>La Ley de Igualdad obliga también a tener un protocolo sobre acoso laboral</a:t>
            </a:r>
            <a:endParaRPr dirty="0">
              <a:latin typeface="Arial Narrow" panose="020B0606020202030204" pitchFamily="34" charset="0"/>
            </a:endParaRPr>
          </a:p>
        </p:txBody>
      </p:sp>
      <p:sp>
        <p:nvSpPr>
          <p:cNvPr id="65" name="Google Shape;65;p5"/>
          <p:cNvSpPr txBox="1">
            <a:spLocks noGrp="1"/>
          </p:cNvSpPr>
          <p:nvPr>
            <p:ph type="title" idx="4294967295"/>
          </p:nvPr>
        </p:nvSpPr>
        <p:spPr>
          <a:xfrm>
            <a:off x="0" y="274638"/>
            <a:ext cx="8229600" cy="777875"/>
          </a:xfrm>
          <a:prstGeom prst="rect">
            <a:avLst/>
          </a:prstGeom>
          <a:solidFill>
            <a:srgbClr val="009999"/>
          </a:solidFill>
          <a:ln w="25400" cap="rnd" cmpd="sng">
            <a:solidFill>
              <a:srgbClr val="009999"/>
            </a:solidFill>
            <a:prstDash val="solid"/>
            <a:miter lim="800000"/>
            <a:headEnd type="none" w="sm" len="sm"/>
            <a:tailEnd type="none" w="sm" len="sm"/>
          </a:ln>
        </p:spPr>
        <p:txBody>
          <a:bodyPr spcFirstLastPara="1" vert="horz" wrap="square" lIns="91425" tIns="45700" rIns="91425" bIns="45700" rtlCol="0" anchor="ctr" anchorCtr="0">
            <a:noAutofit/>
          </a:bodyPr>
          <a:lstStyle/>
          <a:p>
            <a:pPr algn="r"/>
            <a:r>
              <a:rPr lang="es-ES" sz="3200" b="1" dirty="0">
                <a:solidFill>
                  <a:schemeClr val="bg1"/>
                </a:solidFill>
                <a:latin typeface="Arial Narrow" panose="020B0606020202030204" pitchFamily="34" charset="0"/>
              </a:rPr>
              <a:t>El Convenio 190 de la OIT </a:t>
            </a:r>
            <a:endParaRPr sz="3200" b="1" dirty="0">
              <a:solidFill>
                <a:schemeClr val="bg1"/>
              </a:solidFill>
              <a:latin typeface="Arial Narrow" panose="020B0606020202030204" pitchFamily="34" charset="0"/>
            </a:endParaRPr>
          </a:p>
        </p:txBody>
      </p:sp>
      <p:pic>
        <p:nvPicPr>
          <p:cNvPr id="4" name="Imagen 3">
            <a:extLst>
              <a:ext uri="{FF2B5EF4-FFF2-40B4-BE49-F238E27FC236}">
                <a16:creationId xmlns:a16="http://schemas.microsoft.com/office/drawing/2014/main" id="{657C96B9-3F16-47CB-BDE1-3BF1B62AA368}"/>
              </a:ext>
            </a:extLst>
          </p:cNvPr>
          <p:cNvPicPr>
            <a:picLocks noChangeAspect="1"/>
          </p:cNvPicPr>
          <p:nvPr/>
        </p:nvPicPr>
        <p:blipFill>
          <a:blip r:embed="rId3"/>
          <a:stretch>
            <a:fillRect/>
          </a:stretch>
        </p:blipFill>
        <p:spPr>
          <a:xfrm>
            <a:off x="9811931" y="364233"/>
            <a:ext cx="1230537" cy="796230"/>
          </a:xfrm>
          <a:prstGeom prst="rect">
            <a:avLst/>
          </a:prstGeom>
        </p:spPr>
      </p:pic>
    </p:spTree>
    <p:extLst>
      <p:ext uri="{BB962C8B-B14F-4D97-AF65-F5344CB8AC3E}">
        <p14:creationId xmlns:p14="http://schemas.microsoft.com/office/powerpoint/2010/main" val="28489657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5"/>
                                        </p:tgtEl>
                                        <p:attrNameLst>
                                          <p:attrName>style.visibility</p:attrName>
                                        </p:attrNameLst>
                                      </p:cBhvr>
                                      <p:to>
                                        <p:strVal val="visible"/>
                                      </p:to>
                                    </p:set>
                                    <p:animEffect transition="in" filter="fade">
                                      <p:cBhvr>
                                        <p:cTn id="7" dur="1000"/>
                                        <p:tgtEl>
                                          <p:spTgt spid="6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63"/>
        <p:cNvGrpSpPr/>
        <p:nvPr/>
      </p:nvGrpSpPr>
      <p:grpSpPr>
        <a:xfrm>
          <a:off x="0" y="0"/>
          <a:ext cx="0" cy="0"/>
          <a:chOff x="0" y="0"/>
          <a:chExt cx="0" cy="0"/>
        </a:xfrm>
      </p:grpSpPr>
      <p:sp>
        <p:nvSpPr>
          <p:cNvPr id="64" name="Google Shape;64;p5"/>
          <p:cNvSpPr txBox="1">
            <a:spLocks noGrp="1"/>
          </p:cNvSpPr>
          <p:nvPr>
            <p:ph type="body" idx="4294967295"/>
          </p:nvPr>
        </p:nvSpPr>
        <p:spPr>
          <a:xfrm>
            <a:off x="1034750" y="1667364"/>
            <a:ext cx="10216723" cy="4681537"/>
          </a:xfrm>
          <a:prstGeom prst="rect">
            <a:avLst/>
          </a:prstGeom>
          <a:noFill/>
          <a:ln>
            <a:noFill/>
          </a:ln>
        </p:spPr>
        <p:txBody>
          <a:bodyPr spcFirstLastPara="1" vert="horz" wrap="square" lIns="91425" tIns="45700" rIns="91425" bIns="45700" rtlCol="0" anchor="t" anchorCtr="0">
            <a:noAutofit/>
          </a:bodyPr>
          <a:lstStyle/>
          <a:p>
            <a:pPr marL="342900" indent="-342900" algn="just">
              <a:spcBef>
                <a:spcPts val="0"/>
              </a:spcBef>
              <a:buSzPts val="2200"/>
            </a:pPr>
            <a:r>
              <a:rPr lang="es-ES" dirty="0">
                <a:latin typeface="Arial Narrow" panose="020B0606020202030204" pitchFamily="34" charset="0"/>
              </a:rPr>
              <a:t>La evaluación de riesgos Psicosociales debe de ir acompañada de un adecuado </a:t>
            </a:r>
            <a:r>
              <a:rPr lang="es-ES" b="1" dirty="0">
                <a:latin typeface="Arial Narrow" panose="020B0606020202030204" pitchFamily="34" charset="0"/>
              </a:rPr>
              <a:t>protocolo</a:t>
            </a:r>
            <a:r>
              <a:rPr lang="es-ES" dirty="0">
                <a:latin typeface="Arial Narrow" panose="020B0606020202030204" pitchFamily="34" charset="0"/>
              </a:rPr>
              <a:t> para la prevención del acoso laboral</a:t>
            </a:r>
          </a:p>
          <a:p>
            <a:pPr marL="342900" indent="-342900" algn="just">
              <a:spcBef>
                <a:spcPts val="0"/>
              </a:spcBef>
              <a:buSzPts val="2200"/>
            </a:pPr>
            <a:r>
              <a:rPr lang="es-ES" dirty="0">
                <a:latin typeface="Arial Narrow" panose="020B0606020202030204" pitchFamily="34" charset="0"/>
              </a:rPr>
              <a:t>Debe de basarse en una declaración de </a:t>
            </a:r>
            <a:r>
              <a:rPr lang="es-ES" b="1" dirty="0">
                <a:latin typeface="Arial Narrow" panose="020B0606020202030204" pitchFamily="34" charset="0"/>
              </a:rPr>
              <a:t>principios</a:t>
            </a:r>
          </a:p>
          <a:p>
            <a:pPr marL="342900" indent="-342900" algn="just">
              <a:spcBef>
                <a:spcPts val="0"/>
              </a:spcBef>
              <a:buSzPts val="2200"/>
            </a:pPr>
            <a:r>
              <a:rPr lang="es-ES" dirty="0">
                <a:latin typeface="Arial Narrow" panose="020B0606020202030204" pitchFamily="34" charset="0"/>
              </a:rPr>
              <a:t>Debe de contar con la </a:t>
            </a:r>
            <a:r>
              <a:rPr lang="es-ES" b="1" dirty="0">
                <a:latin typeface="Arial Narrow" panose="020B0606020202030204" pitchFamily="34" charset="0"/>
              </a:rPr>
              <a:t>aceptación </a:t>
            </a:r>
            <a:r>
              <a:rPr lang="es-ES" dirty="0">
                <a:latin typeface="Arial Narrow" panose="020B0606020202030204" pitchFamily="34" charset="0"/>
              </a:rPr>
              <a:t>de todas las partes</a:t>
            </a:r>
          </a:p>
          <a:p>
            <a:pPr marL="342900" indent="-342900" algn="just">
              <a:spcBef>
                <a:spcPts val="0"/>
              </a:spcBef>
              <a:buSzPts val="2200"/>
            </a:pPr>
            <a:r>
              <a:rPr lang="es-ES" dirty="0">
                <a:latin typeface="Arial Narrow" panose="020B0606020202030204" pitchFamily="34" charset="0"/>
              </a:rPr>
              <a:t>Garantía de tramitación de </a:t>
            </a:r>
            <a:r>
              <a:rPr lang="es-ES" b="1" dirty="0">
                <a:latin typeface="Arial Narrow" panose="020B0606020202030204" pitchFamily="34" charset="0"/>
              </a:rPr>
              <a:t>denuncias</a:t>
            </a:r>
          </a:p>
          <a:p>
            <a:pPr marL="342900" indent="-342900" algn="just">
              <a:spcBef>
                <a:spcPts val="0"/>
              </a:spcBef>
              <a:buSzPts val="2200"/>
            </a:pPr>
            <a:r>
              <a:rPr lang="es-ES" dirty="0">
                <a:latin typeface="Arial Narrow" panose="020B0606020202030204" pitchFamily="34" charset="0"/>
              </a:rPr>
              <a:t>La víctima solo tratará con el </a:t>
            </a:r>
            <a:r>
              <a:rPr lang="es-ES" b="1" dirty="0">
                <a:latin typeface="Arial Narrow" panose="020B0606020202030204" pitchFamily="34" charset="0"/>
              </a:rPr>
              <a:t>instructor</a:t>
            </a:r>
          </a:p>
          <a:p>
            <a:pPr marL="342900" indent="-342900" algn="just">
              <a:spcBef>
                <a:spcPts val="0"/>
              </a:spcBef>
              <a:buSzPts val="2200"/>
            </a:pPr>
            <a:r>
              <a:rPr lang="es-ES" dirty="0">
                <a:latin typeface="Arial Narrow" panose="020B0606020202030204" pitchFamily="34" charset="0"/>
              </a:rPr>
              <a:t>El procedimiento debe de ser </a:t>
            </a:r>
            <a:r>
              <a:rPr lang="es-ES" b="1" dirty="0">
                <a:latin typeface="Arial Narrow" panose="020B0606020202030204" pitchFamily="34" charset="0"/>
              </a:rPr>
              <a:t>rápido </a:t>
            </a:r>
            <a:r>
              <a:rPr lang="es-ES" dirty="0">
                <a:latin typeface="Arial Narrow" panose="020B0606020202030204" pitchFamily="34" charset="0"/>
              </a:rPr>
              <a:t>y </a:t>
            </a:r>
            <a:r>
              <a:rPr lang="es-ES" b="1" dirty="0">
                <a:latin typeface="Arial Narrow" panose="020B0606020202030204" pitchFamily="34" charset="0"/>
              </a:rPr>
              <a:t>sencillo</a:t>
            </a:r>
          </a:p>
          <a:p>
            <a:pPr marL="342900" indent="-342900" algn="just">
              <a:spcBef>
                <a:spcPts val="0"/>
              </a:spcBef>
              <a:buSzPts val="2200"/>
            </a:pPr>
            <a:r>
              <a:rPr lang="es-ES" dirty="0">
                <a:latin typeface="Arial Narrow" panose="020B0606020202030204" pitchFamily="34" charset="0"/>
              </a:rPr>
              <a:t>Se debe garantizar la </a:t>
            </a:r>
            <a:r>
              <a:rPr lang="es-ES" b="1" dirty="0">
                <a:latin typeface="Arial Narrow" panose="020B0606020202030204" pitchFamily="34" charset="0"/>
              </a:rPr>
              <a:t>confidencialidad</a:t>
            </a:r>
          </a:p>
          <a:p>
            <a:pPr marL="342900" indent="-342900" algn="just">
              <a:spcBef>
                <a:spcPts val="0"/>
              </a:spcBef>
              <a:buSzPts val="2200"/>
            </a:pPr>
            <a:r>
              <a:rPr lang="es-ES" dirty="0">
                <a:latin typeface="Arial Narrow" panose="020B0606020202030204" pitchFamily="34" charset="0"/>
              </a:rPr>
              <a:t>Garantizar la </a:t>
            </a:r>
            <a:r>
              <a:rPr lang="es-ES" b="1" dirty="0">
                <a:latin typeface="Arial Narrow" panose="020B0606020202030204" pitchFamily="34" charset="0"/>
              </a:rPr>
              <a:t>protección </a:t>
            </a:r>
            <a:r>
              <a:rPr lang="es-ES" dirty="0">
                <a:latin typeface="Arial Narrow" panose="020B0606020202030204" pitchFamily="34" charset="0"/>
              </a:rPr>
              <a:t>de la víctima</a:t>
            </a:r>
            <a:endParaRPr dirty="0">
              <a:latin typeface="Arial Narrow" panose="020B0606020202030204" pitchFamily="34" charset="0"/>
            </a:endParaRPr>
          </a:p>
        </p:txBody>
      </p:sp>
      <p:sp>
        <p:nvSpPr>
          <p:cNvPr id="65" name="Google Shape;65;p5"/>
          <p:cNvSpPr txBox="1">
            <a:spLocks noGrp="1"/>
          </p:cNvSpPr>
          <p:nvPr>
            <p:ph type="title" idx="4294967295"/>
          </p:nvPr>
        </p:nvSpPr>
        <p:spPr>
          <a:xfrm>
            <a:off x="0" y="274638"/>
            <a:ext cx="8229600" cy="777875"/>
          </a:xfrm>
          <a:prstGeom prst="rect">
            <a:avLst/>
          </a:prstGeom>
          <a:solidFill>
            <a:srgbClr val="009999"/>
          </a:solidFill>
          <a:ln w="25400" cap="rnd" cmpd="sng">
            <a:solidFill>
              <a:srgbClr val="009999"/>
            </a:solidFill>
            <a:prstDash val="solid"/>
            <a:miter lim="800000"/>
            <a:headEnd type="none" w="sm" len="sm"/>
            <a:tailEnd type="none" w="sm" len="sm"/>
          </a:ln>
        </p:spPr>
        <p:txBody>
          <a:bodyPr spcFirstLastPara="1" vert="horz" wrap="square" lIns="91425" tIns="45700" rIns="91425" bIns="45700" rtlCol="0" anchor="ctr" anchorCtr="0">
            <a:noAutofit/>
          </a:bodyPr>
          <a:lstStyle/>
          <a:p>
            <a:pPr algn="r"/>
            <a:r>
              <a:rPr lang="es-ES" sz="3200" b="1" dirty="0">
                <a:solidFill>
                  <a:schemeClr val="bg1"/>
                </a:solidFill>
                <a:latin typeface="Arial Narrow" panose="020B0606020202030204" pitchFamily="34" charset="0"/>
              </a:rPr>
              <a:t>Título</a:t>
            </a:r>
            <a:endParaRPr sz="3200" b="1" dirty="0">
              <a:solidFill>
                <a:schemeClr val="bg1"/>
              </a:solidFill>
              <a:latin typeface="Arial Narrow" panose="020B0606020202030204" pitchFamily="34" charset="0"/>
            </a:endParaRPr>
          </a:p>
        </p:txBody>
      </p:sp>
      <p:pic>
        <p:nvPicPr>
          <p:cNvPr id="4" name="Imagen 3">
            <a:extLst>
              <a:ext uri="{FF2B5EF4-FFF2-40B4-BE49-F238E27FC236}">
                <a16:creationId xmlns:a16="http://schemas.microsoft.com/office/drawing/2014/main" id="{4566A481-06CD-4B19-9F72-09F10FD64FA2}"/>
              </a:ext>
            </a:extLst>
          </p:cNvPr>
          <p:cNvPicPr>
            <a:picLocks noChangeAspect="1"/>
          </p:cNvPicPr>
          <p:nvPr/>
        </p:nvPicPr>
        <p:blipFill>
          <a:blip r:embed="rId3"/>
          <a:stretch>
            <a:fillRect/>
          </a:stretch>
        </p:blipFill>
        <p:spPr>
          <a:xfrm>
            <a:off x="9811931" y="364233"/>
            <a:ext cx="1230537" cy="79623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5"/>
                                        </p:tgtEl>
                                        <p:attrNameLst>
                                          <p:attrName>style.visibility</p:attrName>
                                        </p:attrNameLst>
                                      </p:cBhvr>
                                      <p:to>
                                        <p:strVal val="visible"/>
                                      </p:to>
                                    </p:set>
                                    <p:animEffect transition="in" filter="fade">
                                      <p:cBhvr>
                                        <p:cTn id="7" dur="1000"/>
                                        <p:tgtEl>
                                          <p:spTgt spid="6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63"/>
        <p:cNvGrpSpPr/>
        <p:nvPr/>
      </p:nvGrpSpPr>
      <p:grpSpPr>
        <a:xfrm>
          <a:off x="0" y="0"/>
          <a:ext cx="0" cy="0"/>
          <a:chOff x="0" y="0"/>
          <a:chExt cx="0" cy="0"/>
        </a:xfrm>
      </p:grpSpPr>
      <p:sp>
        <p:nvSpPr>
          <p:cNvPr id="64" name="Google Shape;64;p5"/>
          <p:cNvSpPr txBox="1">
            <a:spLocks noGrp="1"/>
          </p:cNvSpPr>
          <p:nvPr>
            <p:ph type="body" idx="4294967295"/>
          </p:nvPr>
        </p:nvSpPr>
        <p:spPr>
          <a:xfrm>
            <a:off x="1034750" y="1667364"/>
            <a:ext cx="10216723" cy="4681537"/>
          </a:xfrm>
          <a:prstGeom prst="rect">
            <a:avLst/>
          </a:prstGeom>
          <a:noFill/>
          <a:ln>
            <a:noFill/>
          </a:ln>
        </p:spPr>
        <p:txBody>
          <a:bodyPr spcFirstLastPara="1" vert="horz" wrap="square" lIns="91425" tIns="45700" rIns="91425" bIns="45700" rtlCol="0" anchor="t" anchorCtr="0">
            <a:noAutofit/>
          </a:bodyPr>
          <a:lstStyle/>
          <a:p>
            <a:pPr marL="342900" indent="-342900" algn="just">
              <a:spcBef>
                <a:spcPts val="0"/>
              </a:spcBef>
              <a:buSzPts val="2200"/>
            </a:pPr>
            <a:r>
              <a:rPr lang="es-ES" b="1" dirty="0">
                <a:latin typeface="Arial Narrow" panose="020B0606020202030204" pitchFamily="34" charset="0"/>
              </a:rPr>
              <a:t>Los elementos que describen el concepto de acoso psicológico en el trabajo</a:t>
            </a:r>
          </a:p>
          <a:p>
            <a:pPr marL="342900" indent="-342900" algn="just">
              <a:spcBef>
                <a:spcPts val="0"/>
              </a:spcBef>
              <a:buSzPts val="2200"/>
            </a:pPr>
            <a:endParaRPr lang="es-ES" dirty="0">
              <a:latin typeface="Arial Narrow" panose="020B0606020202030204" pitchFamily="34" charset="0"/>
            </a:endParaRPr>
          </a:p>
          <a:p>
            <a:pPr marL="342900" indent="-342900" algn="just">
              <a:spcBef>
                <a:spcPts val="0"/>
              </a:spcBef>
              <a:buSzPts val="2200"/>
            </a:pPr>
            <a:r>
              <a:rPr lang="es-ES" b="1" dirty="0">
                <a:latin typeface="Arial Narrow" panose="020B0606020202030204" pitchFamily="34" charset="0"/>
              </a:rPr>
              <a:t>¿Qué?           Exposición </a:t>
            </a:r>
            <a:r>
              <a:rPr lang="es-ES" dirty="0">
                <a:latin typeface="Arial Narrow" panose="020B0606020202030204" pitchFamily="34" charset="0"/>
              </a:rPr>
              <a:t>a “ tipos de conductas”</a:t>
            </a:r>
          </a:p>
          <a:p>
            <a:pPr marL="342900" indent="-342900" algn="just">
              <a:spcBef>
                <a:spcPts val="0"/>
              </a:spcBef>
              <a:buSzPts val="2200"/>
            </a:pPr>
            <a:r>
              <a:rPr lang="es-ES" b="1" dirty="0">
                <a:latin typeface="Arial Narrow" panose="020B0606020202030204" pitchFamily="34" charset="0"/>
              </a:rPr>
              <a:t>¿Quién?        Identificación</a:t>
            </a:r>
            <a:r>
              <a:rPr lang="es-ES" dirty="0">
                <a:latin typeface="Arial Narrow" panose="020B0606020202030204" pitchFamily="34" charset="0"/>
              </a:rPr>
              <a:t> de las partes implicadas</a:t>
            </a:r>
          </a:p>
          <a:p>
            <a:pPr marL="342900" indent="-342900" algn="just">
              <a:spcBef>
                <a:spcPts val="0"/>
              </a:spcBef>
              <a:buSzPts val="2200"/>
            </a:pPr>
            <a:r>
              <a:rPr lang="es-ES" b="1" dirty="0">
                <a:latin typeface="Arial Narrow" panose="020B0606020202030204" pitchFamily="34" charset="0"/>
              </a:rPr>
              <a:t>¿Cuándo?     Existencia</a:t>
            </a:r>
            <a:r>
              <a:rPr lang="es-ES" dirty="0">
                <a:latin typeface="Arial Narrow" panose="020B0606020202030204" pitchFamily="34" charset="0"/>
              </a:rPr>
              <a:t> de “ frecuencia y o denuncia “</a:t>
            </a:r>
          </a:p>
          <a:p>
            <a:pPr marL="342900" indent="-342900" algn="just">
              <a:spcBef>
                <a:spcPts val="0"/>
              </a:spcBef>
              <a:buSzPts val="2200"/>
            </a:pPr>
            <a:r>
              <a:rPr lang="es-ES" b="1" dirty="0">
                <a:latin typeface="Arial Narrow" panose="020B0606020202030204" pitchFamily="34" charset="0"/>
              </a:rPr>
              <a:t>¿Cómo?        Tipo de relación </a:t>
            </a:r>
            <a:r>
              <a:rPr lang="es-ES" dirty="0">
                <a:latin typeface="Arial Narrow" panose="020B0606020202030204" pitchFamily="34" charset="0"/>
              </a:rPr>
              <a:t>de “ asimetría de poder “</a:t>
            </a:r>
          </a:p>
          <a:p>
            <a:pPr marL="342900" indent="-342900" algn="just">
              <a:spcBef>
                <a:spcPts val="0"/>
              </a:spcBef>
              <a:buSzPts val="2200"/>
            </a:pPr>
            <a:r>
              <a:rPr lang="es-ES" b="1" dirty="0">
                <a:latin typeface="Arial Narrow" panose="020B0606020202030204" pitchFamily="34" charset="0"/>
              </a:rPr>
              <a:t>¿Dónde?       En el marco </a:t>
            </a:r>
            <a:r>
              <a:rPr lang="es-ES" dirty="0">
                <a:latin typeface="Arial Narrow" panose="020B0606020202030204" pitchFamily="34" charset="0"/>
              </a:rPr>
              <a:t>de la relación laboral</a:t>
            </a:r>
          </a:p>
          <a:p>
            <a:pPr marL="342900" indent="-342900" algn="just">
              <a:spcBef>
                <a:spcPts val="0"/>
              </a:spcBef>
              <a:buSzPts val="2200"/>
            </a:pPr>
            <a:r>
              <a:rPr lang="es-ES" dirty="0">
                <a:latin typeface="Arial Narrow" panose="020B0606020202030204" pitchFamily="34" charset="0"/>
              </a:rPr>
              <a:t>¿</a:t>
            </a:r>
            <a:r>
              <a:rPr lang="es-ES" b="1" dirty="0">
                <a:latin typeface="Arial Narrow" panose="020B0606020202030204" pitchFamily="34" charset="0"/>
              </a:rPr>
              <a:t>Por qué?     </a:t>
            </a:r>
            <a:r>
              <a:rPr lang="es-ES" dirty="0">
                <a:latin typeface="Arial Narrow" panose="020B0606020202030204" pitchFamily="34" charset="0"/>
              </a:rPr>
              <a:t>Es un </a:t>
            </a:r>
            <a:r>
              <a:rPr lang="es-ES" b="1" dirty="0">
                <a:latin typeface="Arial Narrow" panose="020B0606020202030204" pitchFamily="34" charset="0"/>
              </a:rPr>
              <a:t>riesgo para la salud</a:t>
            </a:r>
            <a:endParaRPr b="1" dirty="0">
              <a:latin typeface="Arial Narrow" panose="020B0606020202030204" pitchFamily="34" charset="0"/>
            </a:endParaRPr>
          </a:p>
        </p:txBody>
      </p:sp>
      <p:sp>
        <p:nvSpPr>
          <p:cNvPr id="65" name="Google Shape;65;p5"/>
          <p:cNvSpPr txBox="1">
            <a:spLocks noGrp="1"/>
          </p:cNvSpPr>
          <p:nvPr>
            <p:ph type="title" idx="4294967295"/>
          </p:nvPr>
        </p:nvSpPr>
        <p:spPr>
          <a:xfrm>
            <a:off x="0" y="274638"/>
            <a:ext cx="8229600" cy="777875"/>
          </a:xfrm>
          <a:prstGeom prst="rect">
            <a:avLst/>
          </a:prstGeom>
          <a:solidFill>
            <a:srgbClr val="009999"/>
          </a:solidFill>
          <a:ln w="25400" cap="rnd" cmpd="sng">
            <a:solidFill>
              <a:srgbClr val="009999"/>
            </a:solidFill>
            <a:prstDash val="solid"/>
            <a:miter lim="800000"/>
            <a:headEnd type="none" w="sm" len="sm"/>
            <a:tailEnd type="none" w="sm" len="sm"/>
          </a:ln>
        </p:spPr>
        <p:txBody>
          <a:bodyPr spcFirstLastPara="1" vert="horz" wrap="square" lIns="91425" tIns="45700" rIns="91425" bIns="45700" rtlCol="0" anchor="ctr" anchorCtr="0">
            <a:noAutofit/>
          </a:bodyPr>
          <a:lstStyle/>
          <a:p>
            <a:pPr algn="r"/>
            <a:r>
              <a:rPr lang="es-ES" sz="3200" b="1" dirty="0">
                <a:solidFill>
                  <a:schemeClr val="bg1"/>
                </a:solidFill>
                <a:latin typeface="Arial Narrow" panose="020B0606020202030204" pitchFamily="34" charset="0"/>
              </a:rPr>
              <a:t>Título</a:t>
            </a:r>
            <a:endParaRPr sz="3200" b="1" dirty="0">
              <a:solidFill>
                <a:schemeClr val="bg1"/>
              </a:solidFill>
              <a:latin typeface="Arial Narrow" panose="020B0606020202030204" pitchFamily="34" charset="0"/>
            </a:endParaRPr>
          </a:p>
        </p:txBody>
      </p:sp>
      <p:pic>
        <p:nvPicPr>
          <p:cNvPr id="4" name="Imagen 3">
            <a:extLst>
              <a:ext uri="{FF2B5EF4-FFF2-40B4-BE49-F238E27FC236}">
                <a16:creationId xmlns:a16="http://schemas.microsoft.com/office/drawing/2014/main" id="{4566A481-06CD-4B19-9F72-09F10FD64FA2}"/>
              </a:ext>
            </a:extLst>
          </p:cNvPr>
          <p:cNvPicPr>
            <a:picLocks noChangeAspect="1"/>
          </p:cNvPicPr>
          <p:nvPr/>
        </p:nvPicPr>
        <p:blipFill>
          <a:blip r:embed="rId3"/>
          <a:stretch>
            <a:fillRect/>
          </a:stretch>
        </p:blipFill>
        <p:spPr>
          <a:xfrm>
            <a:off x="9811931" y="364233"/>
            <a:ext cx="1230537" cy="796230"/>
          </a:xfrm>
          <a:prstGeom prst="rect">
            <a:avLst/>
          </a:prstGeom>
        </p:spPr>
      </p:pic>
    </p:spTree>
    <p:extLst>
      <p:ext uri="{BB962C8B-B14F-4D97-AF65-F5344CB8AC3E}">
        <p14:creationId xmlns:p14="http://schemas.microsoft.com/office/powerpoint/2010/main" val="17703674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5"/>
                                        </p:tgtEl>
                                        <p:attrNameLst>
                                          <p:attrName>style.visibility</p:attrName>
                                        </p:attrNameLst>
                                      </p:cBhvr>
                                      <p:to>
                                        <p:strVal val="visible"/>
                                      </p:to>
                                    </p:set>
                                    <p:animEffect transition="in" filter="fade">
                                      <p:cBhvr>
                                        <p:cTn id="7" dur="1000"/>
                                        <p:tgtEl>
                                          <p:spTgt spid="6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63"/>
        <p:cNvGrpSpPr/>
        <p:nvPr/>
      </p:nvGrpSpPr>
      <p:grpSpPr>
        <a:xfrm>
          <a:off x="0" y="0"/>
          <a:ext cx="0" cy="0"/>
          <a:chOff x="0" y="0"/>
          <a:chExt cx="0" cy="0"/>
        </a:xfrm>
      </p:grpSpPr>
      <p:sp>
        <p:nvSpPr>
          <p:cNvPr id="64" name="Google Shape;64;p5"/>
          <p:cNvSpPr txBox="1">
            <a:spLocks noGrp="1"/>
          </p:cNvSpPr>
          <p:nvPr>
            <p:ph type="body" idx="4294967295"/>
          </p:nvPr>
        </p:nvSpPr>
        <p:spPr>
          <a:xfrm>
            <a:off x="1034750" y="1667364"/>
            <a:ext cx="10216723" cy="4681537"/>
          </a:xfrm>
          <a:prstGeom prst="rect">
            <a:avLst/>
          </a:prstGeom>
          <a:noFill/>
          <a:ln>
            <a:noFill/>
          </a:ln>
        </p:spPr>
        <p:txBody>
          <a:bodyPr spcFirstLastPara="1" vert="horz" wrap="square" lIns="91425" tIns="45700" rIns="91425" bIns="45700" rtlCol="0" anchor="t" anchorCtr="0">
            <a:noAutofit/>
          </a:bodyPr>
          <a:lstStyle/>
          <a:p>
            <a:pPr marL="342900" indent="-342900" algn="just">
              <a:spcBef>
                <a:spcPts val="0"/>
              </a:spcBef>
              <a:buSzPts val="2200"/>
            </a:pPr>
            <a:r>
              <a:rPr lang="es-ES" b="1" dirty="0">
                <a:latin typeface="Arial Narrow" panose="020B0606020202030204" pitchFamily="34" charset="0"/>
              </a:rPr>
              <a:t>FASES DEL ACOSO LABORAL</a:t>
            </a:r>
          </a:p>
          <a:p>
            <a:pPr marL="342900" indent="-342900" algn="just">
              <a:spcBef>
                <a:spcPts val="0"/>
              </a:spcBef>
              <a:buSzPts val="2200"/>
            </a:pPr>
            <a:endParaRPr lang="es-ES" dirty="0">
              <a:latin typeface="Arial Narrow" panose="020B0606020202030204" pitchFamily="34" charset="0"/>
            </a:endParaRPr>
          </a:p>
          <a:p>
            <a:pPr marL="342900" indent="-342900" algn="just">
              <a:spcBef>
                <a:spcPts val="0"/>
              </a:spcBef>
              <a:buSzPts val="2200"/>
            </a:pPr>
            <a:r>
              <a:rPr lang="es-ES" b="1" dirty="0">
                <a:latin typeface="Arial Narrow" panose="020B0606020202030204" pitchFamily="34" charset="0"/>
              </a:rPr>
              <a:t>Fase 1      </a:t>
            </a:r>
            <a:r>
              <a:rPr lang="es-ES" dirty="0">
                <a:latin typeface="Arial Narrow" panose="020B0606020202030204" pitchFamily="34" charset="0"/>
              </a:rPr>
              <a:t>Conflicto</a:t>
            </a:r>
          </a:p>
          <a:p>
            <a:pPr marL="342900" indent="-342900" algn="just">
              <a:spcBef>
                <a:spcPts val="0"/>
              </a:spcBef>
              <a:buSzPts val="2200"/>
            </a:pPr>
            <a:r>
              <a:rPr lang="es-ES" b="1" dirty="0">
                <a:latin typeface="Arial Narrow" panose="020B0606020202030204" pitchFamily="34" charset="0"/>
              </a:rPr>
              <a:t>Fase 2</a:t>
            </a:r>
            <a:r>
              <a:rPr lang="es-ES" dirty="0">
                <a:latin typeface="Arial Narrow" panose="020B0606020202030204" pitchFamily="34" charset="0"/>
              </a:rPr>
              <a:t>      Acoso y estigmatización</a:t>
            </a:r>
          </a:p>
          <a:p>
            <a:pPr marL="342900" indent="-342900" algn="just">
              <a:spcBef>
                <a:spcPts val="0"/>
              </a:spcBef>
              <a:buSzPts val="2200"/>
            </a:pPr>
            <a:r>
              <a:rPr lang="es-ES" b="1" dirty="0">
                <a:latin typeface="Arial Narrow" panose="020B0606020202030204" pitchFamily="34" charset="0"/>
              </a:rPr>
              <a:t>Fase 3</a:t>
            </a:r>
            <a:r>
              <a:rPr lang="es-ES" dirty="0">
                <a:latin typeface="Arial Narrow" panose="020B0606020202030204" pitchFamily="34" charset="0"/>
              </a:rPr>
              <a:t>      Intervención de la organización</a:t>
            </a:r>
          </a:p>
          <a:p>
            <a:pPr marL="342900" indent="-342900" algn="just">
              <a:spcBef>
                <a:spcPts val="0"/>
              </a:spcBef>
              <a:buSzPts val="2200"/>
            </a:pPr>
            <a:r>
              <a:rPr lang="es-ES" dirty="0">
                <a:latin typeface="Arial Narrow" panose="020B0606020202030204" pitchFamily="34" charset="0"/>
              </a:rPr>
              <a:t>                            *Adoptando medidas</a:t>
            </a:r>
          </a:p>
          <a:p>
            <a:pPr marL="342900" indent="-342900" algn="just">
              <a:spcBef>
                <a:spcPts val="0"/>
              </a:spcBef>
              <a:buSzPts val="2200"/>
            </a:pPr>
            <a:r>
              <a:rPr lang="es-ES" dirty="0">
                <a:latin typeface="Arial Narrow" panose="020B0606020202030204" pitchFamily="34" charset="0"/>
              </a:rPr>
              <a:t>                            *Negación del acoso</a:t>
            </a:r>
          </a:p>
          <a:p>
            <a:pPr marL="342900" indent="-342900" algn="just">
              <a:spcBef>
                <a:spcPts val="0"/>
              </a:spcBef>
              <a:buSzPts val="2200"/>
            </a:pPr>
            <a:r>
              <a:rPr lang="es-ES" b="1" dirty="0">
                <a:latin typeface="Arial Narrow" panose="020B0606020202030204" pitchFamily="34" charset="0"/>
              </a:rPr>
              <a:t>Fase 4</a:t>
            </a:r>
            <a:r>
              <a:rPr lang="es-ES" dirty="0">
                <a:latin typeface="Arial Narrow" panose="020B0606020202030204" pitchFamily="34" charset="0"/>
              </a:rPr>
              <a:t>      Expulsión</a:t>
            </a:r>
          </a:p>
          <a:p>
            <a:pPr marL="342900" indent="-342900" algn="just">
              <a:spcBef>
                <a:spcPts val="0"/>
              </a:spcBef>
              <a:buSzPts val="2200"/>
            </a:pPr>
            <a:r>
              <a:rPr lang="es-ES" dirty="0">
                <a:latin typeface="Arial Narrow" panose="020B0606020202030204" pitchFamily="34" charset="0"/>
              </a:rPr>
              <a:t>                            *Baja laboral</a:t>
            </a:r>
          </a:p>
          <a:p>
            <a:pPr marL="342900" indent="-342900" algn="just">
              <a:spcBef>
                <a:spcPts val="0"/>
              </a:spcBef>
              <a:buSzPts val="2200"/>
            </a:pPr>
            <a:r>
              <a:rPr lang="es-ES" dirty="0">
                <a:latin typeface="Arial Narrow" panose="020B0606020202030204" pitchFamily="34" charset="0"/>
              </a:rPr>
              <a:t>                            *Salida de la empresa, despido o baja voluntaria</a:t>
            </a:r>
            <a:endParaRPr dirty="0">
              <a:latin typeface="Arial Narrow" panose="020B0606020202030204" pitchFamily="34" charset="0"/>
            </a:endParaRPr>
          </a:p>
        </p:txBody>
      </p:sp>
      <p:sp>
        <p:nvSpPr>
          <p:cNvPr id="65" name="Google Shape;65;p5"/>
          <p:cNvSpPr txBox="1">
            <a:spLocks noGrp="1"/>
          </p:cNvSpPr>
          <p:nvPr>
            <p:ph type="title" idx="4294967295"/>
          </p:nvPr>
        </p:nvSpPr>
        <p:spPr>
          <a:xfrm>
            <a:off x="0" y="274638"/>
            <a:ext cx="8229600" cy="777875"/>
          </a:xfrm>
          <a:prstGeom prst="rect">
            <a:avLst/>
          </a:prstGeom>
          <a:solidFill>
            <a:srgbClr val="009999"/>
          </a:solidFill>
          <a:ln w="25400" cap="rnd" cmpd="sng">
            <a:solidFill>
              <a:srgbClr val="009999"/>
            </a:solidFill>
            <a:prstDash val="solid"/>
            <a:miter lim="800000"/>
            <a:headEnd type="none" w="sm" len="sm"/>
            <a:tailEnd type="none" w="sm" len="sm"/>
          </a:ln>
        </p:spPr>
        <p:txBody>
          <a:bodyPr spcFirstLastPara="1" vert="horz" wrap="square" lIns="91425" tIns="45700" rIns="91425" bIns="45700" rtlCol="0" anchor="ctr" anchorCtr="0">
            <a:noAutofit/>
          </a:bodyPr>
          <a:lstStyle/>
          <a:p>
            <a:pPr algn="r"/>
            <a:r>
              <a:rPr lang="es-ES" sz="3200" b="1" dirty="0">
                <a:solidFill>
                  <a:schemeClr val="bg1"/>
                </a:solidFill>
                <a:latin typeface="Arial Narrow" panose="020B0606020202030204" pitchFamily="34" charset="0"/>
              </a:rPr>
              <a:t>Título</a:t>
            </a:r>
            <a:endParaRPr sz="3200" b="1" dirty="0">
              <a:solidFill>
                <a:schemeClr val="bg1"/>
              </a:solidFill>
              <a:latin typeface="Arial Narrow" panose="020B0606020202030204" pitchFamily="34" charset="0"/>
            </a:endParaRPr>
          </a:p>
        </p:txBody>
      </p:sp>
      <p:pic>
        <p:nvPicPr>
          <p:cNvPr id="4" name="Imagen 3">
            <a:extLst>
              <a:ext uri="{FF2B5EF4-FFF2-40B4-BE49-F238E27FC236}">
                <a16:creationId xmlns:a16="http://schemas.microsoft.com/office/drawing/2014/main" id="{4566A481-06CD-4B19-9F72-09F10FD64FA2}"/>
              </a:ext>
            </a:extLst>
          </p:cNvPr>
          <p:cNvPicPr>
            <a:picLocks noChangeAspect="1"/>
          </p:cNvPicPr>
          <p:nvPr/>
        </p:nvPicPr>
        <p:blipFill>
          <a:blip r:embed="rId3"/>
          <a:stretch>
            <a:fillRect/>
          </a:stretch>
        </p:blipFill>
        <p:spPr>
          <a:xfrm>
            <a:off x="9811931" y="364233"/>
            <a:ext cx="1230537" cy="796230"/>
          </a:xfrm>
          <a:prstGeom prst="rect">
            <a:avLst/>
          </a:prstGeom>
        </p:spPr>
      </p:pic>
    </p:spTree>
    <p:extLst>
      <p:ext uri="{BB962C8B-B14F-4D97-AF65-F5344CB8AC3E}">
        <p14:creationId xmlns:p14="http://schemas.microsoft.com/office/powerpoint/2010/main" val="28322868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5"/>
                                        </p:tgtEl>
                                        <p:attrNameLst>
                                          <p:attrName>style.visibility</p:attrName>
                                        </p:attrNameLst>
                                      </p:cBhvr>
                                      <p:to>
                                        <p:strVal val="visible"/>
                                      </p:to>
                                    </p:set>
                                    <p:animEffect transition="in" filter="fade">
                                      <p:cBhvr>
                                        <p:cTn id="7" dur="1000"/>
                                        <p:tgtEl>
                                          <p:spTgt spid="6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575</TotalTime>
  <Words>889</Words>
  <Application>Microsoft Office PowerPoint</Application>
  <PresentationFormat>Panorámica</PresentationFormat>
  <Paragraphs>182</Paragraphs>
  <Slides>16</Slides>
  <Notes>16</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16</vt:i4>
      </vt:variant>
    </vt:vector>
  </HeadingPairs>
  <TitlesOfParts>
    <vt:vector size="22" baseType="lpstr">
      <vt:lpstr>Arial</vt:lpstr>
      <vt:lpstr>Arial Black</vt:lpstr>
      <vt:lpstr>Arial Narrow</vt:lpstr>
      <vt:lpstr>Calibri</vt:lpstr>
      <vt:lpstr>Calibri Light</vt:lpstr>
      <vt:lpstr>Tema de Office</vt:lpstr>
      <vt:lpstr>Presentación de PowerPoint</vt:lpstr>
      <vt:lpstr>Contenidos</vt:lpstr>
      <vt:lpstr>1. La Evaluación de riesgos Psicosociales</vt:lpstr>
      <vt:lpstr>1. La Evaluación de riesgos Psicosociales</vt:lpstr>
      <vt:lpstr>1. La Evaluación de riesgos Psicosociales</vt:lpstr>
      <vt:lpstr>El Convenio 190 de la OIT </vt:lpstr>
      <vt:lpstr>Título</vt:lpstr>
      <vt:lpstr>Título</vt:lpstr>
      <vt:lpstr>Título</vt:lpstr>
      <vt:lpstr>Presentación de PowerPoint</vt:lpstr>
      <vt:lpstr>Título</vt:lpstr>
      <vt:lpstr>Título</vt:lpstr>
      <vt:lpstr>Título</vt:lpstr>
      <vt:lpstr>Título</vt:lpstr>
      <vt:lpstr>Título</vt:lpstr>
      <vt:lpstr>LA EVALUACIÓN DE RIESGOS PSICOSOCIALES PERMITE AL PSICÓLOGO FORENSE OBbTENER INFORMACIÓN DE     El reconocimiento como víctima La cuántificación del acoso psicológico La prevalencia Procedencia de las conductas Los porcentajes de conductas hostiles más frecuentes Los antecedentes y las consecuencias del acoso laboral Los recursos personales de afrontamiento La intervención previa en el control y prevención   liografía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MAXIMO DE LA PEÑA PRIETO</dc:creator>
  <cp:lastModifiedBy>Affor Health</cp:lastModifiedBy>
  <cp:revision>57</cp:revision>
  <dcterms:created xsi:type="dcterms:W3CDTF">2020-11-23T17:12:45Z</dcterms:created>
  <dcterms:modified xsi:type="dcterms:W3CDTF">2023-11-03T09:15:16Z</dcterms:modified>
</cp:coreProperties>
</file>